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5" r:id="rId2"/>
    <p:sldMasterId id="2147483725" r:id="rId3"/>
  </p:sldMasterIdLst>
  <p:notesMasterIdLst>
    <p:notesMasterId r:id="rId18"/>
  </p:notesMasterIdLst>
  <p:sldIdLst>
    <p:sldId id="256" r:id="rId4"/>
    <p:sldId id="369" r:id="rId5"/>
    <p:sldId id="368" r:id="rId6"/>
    <p:sldId id="398" r:id="rId7"/>
    <p:sldId id="393" r:id="rId8"/>
    <p:sldId id="384" r:id="rId9"/>
    <p:sldId id="372" r:id="rId10"/>
    <p:sldId id="392" r:id="rId11"/>
    <p:sldId id="399" r:id="rId12"/>
    <p:sldId id="374" r:id="rId13"/>
    <p:sldId id="385" r:id="rId14"/>
    <p:sldId id="377" r:id="rId15"/>
    <p:sldId id="378" r:id="rId16"/>
    <p:sldId id="387"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0605"/>
    <a:srgbClr val="65CFE9"/>
    <a:srgbClr val="002A42"/>
    <a:srgbClr val="FCD450"/>
    <a:srgbClr val="0073CF"/>
    <a:srgbClr val="E98300"/>
    <a:srgbClr val="003F72"/>
    <a:srgbClr val="E8E7E3"/>
    <a:srgbClr val="BC3E50"/>
    <a:srgbClr val="4084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8807" autoAdjust="0"/>
  </p:normalViewPr>
  <p:slideViewPr>
    <p:cSldViewPr snapToGrid="0" snapToObjects="1">
      <p:cViewPr varScale="1">
        <p:scale>
          <a:sx n="111" d="100"/>
          <a:sy n="111" d="100"/>
        </p:scale>
        <p:origin x="594" y="1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64" tIns="46582" rIns="93164" bIns="46582" rtlCol="0"/>
          <a:lstStyle>
            <a:lvl1pPr algn="r">
              <a:defRPr sz="1200"/>
            </a:lvl1pPr>
          </a:lstStyle>
          <a:p>
            <a:fld id="{7B947790-2904-46A4-913F-9D35E2188B89}" type="datetimeFigureOut">
              <a:rPr lang="en-US" smtClean="0"/>
              <a:t>8/12/2026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4" tIns="46582" rIns="93164" bIns="46582"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64" tIns="46582" rIns="93164" bIns="46582" rtlCol="0" anchor="b"/>
          <a:lstStyle>
            <a:lvl1pPr algn="r">
              <a:defRPr sz="1200"/>
            </a:lvl1pPr>
          </a:lstStyle>
          <a:p>
            <a:fld id="{C95A05C9-FCF1-4AE2-8688-FC482528BF9D}" type="slidenum">
              <a:rPr lang="en-US" smtClean="0"/>
              <a:t>‹#›</a:t>
            </a:fld>
            <a:endParaRPr lang="en-US" dirty="0"/>
          </a:p>
        </p:txBody>
      </p:sp>
    </p:spTree>
    <p:extLst>
      <p:ext uri="{BB962C8B-B14F-4D97-AF65-F5344CB8AC3E}">
        <p14:creationId xmlns:p14="http://schemas.microsoft.com/office/powerpoint/2010/main" val="2965981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Ayres’ culture is ingrained with the core values that our founder, Owen Ayres, prioritized and practiced every day. Built on this solid foundation, our firm proudly maintains the principles that have served us and our client partners well for 60 years. </a:t>
            </a:r>
          </a:p>
        </p:txBody>
      </p:sp>
      <p:sp>
        <p:nvSpPr>
          <p:cNvPr id="4" name="Slide Number Placeholder 3"/>
          <p:cNvSpPr>
            <a:spLocks noGrp="1"/>
          </p:cNvSpPr>
          <p:nvPr>
            <p:ph type="sldNum" sz="quarter" idx="5"/>
          </p:nvPr>
        </p:nvSpPr>
        <p:spPr/>
        <p:txBody>
          <a:bodyPr/>
          <a:lstStyle/>
          <a:p>
            <a:fld id="{4F47F1D9-225E-4753-94BD-A71034D9805F}" type="slidenum">
              <a:rPr lang="en-US" smtClean="0"/>
              <a:t>14</a:t>
            </a:fld>
            <a:endParaRPr lang="en-US"/>
          </a:p>
        </p:txBody>
      </p:sp>
    </p:spTree>
    <p:extLst>
      <p:ext uri="{BB962C8B-B14F-4D97-AF65-F5344CB8AC3E}">
        <p14:creationId xmlns:p14="http://schemas.microsoft.com/office/powerpoint/2010/main" val="3755955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3.w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3.w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3.w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4.w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4.w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5.w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5.w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6.w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6.w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7.w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7.w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Fro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45302" y="2571451"/>
            <a:ext cx="4950594" cy="736600"/>
          </a:xfrm>
        </p:spPr>
        <p:txBody>
          <a:bodyPr anchor="t" anchorCtr="0">
            <a:normAutofit/>
          </a:bodyPr>
          <a:lstStyle>
            <a:lvl1pPr algn="r">
              <a:defRPr sz="4000" b="0" i="0" baseline="0">
                <a:solidFill>
                  <a:schemeClr val="bg1"/>
                </a:solidFill>
                <a:latin typeface="+mj-lt"/>
                <a:ea typeface="Cresta" charset="0"/>
                <a:cs typeface="Cresta" charset="0"/>
              </a:defRPr>
            </a:lvl1pPr>
          </a:lstStyle>
          <a:p>
            <a:r>
              <a:rPr lang="en-US" dirty="0"/>
              <a:t>TITLE</a:t>
            </a:r>
          </a:p>
        </p:txBody>
      </p:sp>
      <p:sp>
        <p:nvSpPr>
          <p:cNvPr id="17" name="Subtitle 2"/>
          <p:cNvSpPr>
            <a:spLocks noGrp="1"/>
          </p:cNvSpPr>
          <p:nvPr>
            <p:ph type="subTitle" idx="1" hasCustomPrompt="1"/>
          </p:nvPr>
        </p:nvSpPr>
        <p:spPr>
          <a:xfrm>
            <a:off x="6545302" y="4066040"/>
            <a:ext cx="4950594" cy="835453"/>
          </a:xfrm>
        </p:spPr>
        <p:txBody>
          <a:bodyPr>
            <a:normAutofit/>
          </a:bodyPr>
          <a:lstStyle>
            <a:lvl1pPr marL="0" indent="0" algn="r">
              <a:lnSpc>
                <a:spcPct val="100000"/>
              </a:lnSpc>
              <a:spcBef>
                <a:spcPts val="0"/>
              </a:spcBef>
              <a:buNone/>
              <a:defRPr sz="1600" baseline="0">
                <a:solidFill>
                  <a:srgbClr val="4AB0D3"/>
                </a:solidFill>
                <a:latin typeface="Courier New" panose="02070309020205020404" pitchFamily="49" charset="0"/>
                <a:ea typeface="Courier New" panose="02070309020205020404" pitchFamily="49" charset="0"/>
                <a:cs typeface="Courier New" panose="02070309020205020404" pitchFamily="49"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the Presenters Name</a:t>
            </a:r>
          </a:p>
          <a:p>
            <a:r>
              <a:rPr lang="en-US" dirty="0"/>
              <a:t>and Title</a:t>
            </a:r>
          </a:p>
        </p:txBody>
      </p:sp>
      <p:sp>
        <p:nvSpPr>
          <p:cNvPr id="6" name="Rectangle 5">
            <a:extLst>
              <a:ext uri="{FF2B5EF4-FFF2-40B4-BE49-F238E27FC236}">
                <a16:creationId xmlns:a16="http://schemas.microsoft.com/office/drawing/2014/main" id="{85DFC7EF-48F8-42E5-ACCD-21998F99FE98}"/>
              </a:ext>
            </a:extLst>
          </p:cNvPr>
          <p:cNvSpPr/>
          <p:nvPr userDrawn="1"/>
        </p:nvSpPr>
        <p:spPr>
          <a:xfrm>
            <a:off x="8596563" y="884321"/>
            <a:ext cx="2899333" cy="929141"/>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7DB4168-8D79-4599-BC64-DF9D521A7180}"/>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970853" y="883994"/>
            <a:ext cx="2572029" cy="929467"/>
          </a:xfrm>
          <a:prstGeom prst="rect">
            <a:avLst/>
          </a:prstGeom>
        </p:spPr>
      </p:pic>
    </p:spTree>
    <p:extLst>
      <p:ext uri="{BB962C8B-B14F-4D97-AF65-F5344CB8AC3E}">
        <p14:creationId xmlns:p14="http://schemas.microsoft.com/office/powerpoint/2010/main" val="1120306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rgbClr val="1B3E6F"/>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sp>
        <p:nvSpPr>
          <p:cNvPr id="16" name="Picture Placeholder 10">
            <a:extLst>
              <a:ext uri="{FF2B5EF4-FFF2-40B4-BE49-F238E27FC236}">
                <a16:creationId xmlns:a16="http://schemas.microsoft.com/office/drawing/2014/main" id="{62AC25FA-DC9F-4EED-B448-B5551B2C97DF}"/>
              </a:ext>
            </a:extLst>
          </p:cNvPr>
          <p:cNvSpPr>
            <a:spLocks noGrp="1"/>
          </p:cNvSpPr>
          <p:nvPr>
            <p:ph type="pic" sz="quarter" idx="11"/>
          </p:nvPr>
        </p:nvSpPr>
        <p:spPr>
          <a:xfrm>
            <a:off x="6096000" y="1154108"/>
            <a:ext cx="2805775" cy="2534674"/>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9" name="Picture Placeholder 10">
            <a:extLst>
              <a:ext uri="{FF2B5EF4-FFF2-40B4-BE49-F238E27FC236}">
                <a16:creationId xmlns:a16="http://schemas.microsoft.com/office/drawing/2014/main" id="{FF83664B-8A3A-43EB-88BA-7B71EF24C585}"/>
              </a:ext>
            </a:extLst>
          </p:cNvPr>
          <p:cNvSpPr>
            <a:spLocks noGrp="1"/>
          </p:cNvSpPr>
          <p:nvPr>
            <p:ph type="pic" sz="quarter" idx="14"/>
          </p:nvPr>
        </p:nvSpPr>
        <p:spPr>
          <a:xfrm>
            <a:off x="8901775" y="1150008"/>
            <a:ext cx="2800073" cy="2534670"/>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21" name="Picture Placeholder 10">
            <a:extLst>
              <a:ext uri="{FF2B5EF4-FFF2-40B4-BE49-F238E27FC236}">
                <a16:creationId xmlns:a16="http://schemas.microsoft.com/office/drawing/2014/main" id="{DCD88BE7-315F-469F-9345-510E61D80E9B}"/>
              </a:ext>
            </a:extLst>
          </p:cNvPr>
          <p:cNvSpPr>
            <a:spLocks noGrp="1"/>
          </p:cNvSpPr>
          <p:nvPr>
            <p:ph type="pic" sz="quarter" idx="15"/>
          </p:nvPr>
        </p:nvSpPr>
        <p:spPr>
          <a:xfrm>
            <a:off x="6090286" y="3696982"/>
            <a:ext cx="2811489" cy="2577344"/>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23" name="Picture Placeholder 10">
            <a:extLst>
              <a:ext uri="{FF2B5EF4-FFF2-40B4-BE49-F238E27FC236}">
                <a16:creationId xmlns:a16="http://schemas.microsoft.com/office/drawing/2014/main" id="{41896FCC-E67A-49F0-B8C1-ED52E7BDF983}"/>
              </a:ext>
            </a:extLst>
          </p:cNvPr>
          <p:cNvSpPr>
            <a:spLocks noGrp="1"/>
          </p:cNvSpPr>
          <p:nvPr>
            <p:ph type="pic" sz="quarter" idx="16"/>
          </p:nvPr>
        </p:nvSpPr>
        <p:spPr>
          <a:xfrm>
            <a:off x="8896073" y="3692882"/>
            <a:ext cx="2805775" cy="2577340"/>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5" name="Content Placeholder 2">
            <a:extLst>
              <a:ext uri="{FF2B5EF4-FFF2-40B4-BE49-F238E27FC236}">
                <a16:creationId xmlns:a16="http://schemas.microsoft.com/office/drawing/2014/main" id="{95C4FC64-0E7E-4864-AAFB-9773B24459BF}"/>
              </a:ext>
            </a:extLst>
          </p:cNvPr>
          <p:cNvSpPr>
            <a:spLocks noGrp="1"/>
          </p:cNvSpPr>
          <p:nvPr>
            <p:ph idx="1"/>
          </p:nvPr>
        </p:nvSpPr>
        <p:spPr>
          <a:xfrm>
            <a:off x="838201" y="1163171"/>
            <a:ext cx="5165912" cy="5013792"/>
          </a:xfrm>
        </p:spPr>
        <p:txBody>
          <a:bodyPr/>
          <a:lstStyle>
            <a:lvl1pPr>
              <a:buClr>
                <a:srgbClr val="65CFE9"/>
              </a:buClr>
              <a:defRPr>
                <a:solidFill>
                  <a:schemeClr val="bg1"/>
                </a:solidFill>
                <a:latin typeface="+mn-lt"/>
              </a:defRPr>
            </a:lvl1pPr>
            <a:lvl2pPr>
              <a:buClr>
                <a:srgbClr val="65CFE9"/>
              </a:buClr>
              <a:defRPr>
                <a:solidFill>
                  <a:schemeClr val="bg1"/>
                </a:solidFill>
                <a:latin typeface="+mn-lt"/>
              </a:defRPr>
            </a:lvl2pPr>
            <a:lvl3pPr>
              <a:buClr>
                <a:srgbClr val="65CFE9"/>
              </a:buClr>
              <a:defRPr>
                <a:solidFill>
                  <a:schemeClr val="bg1"/>
                </a:solidFill>
                <a:latin typeface="+mn-lt"/>
              </a:defRPr>
            </a:lvl3pPr>
            <a:lvl4pPr>
              <a:buClr>
                <a:srgbClr val="65CFE9"/>
              </a:buClr>
              <a:defRPr>
                <a:solidFill>
                  <a:schemeClr val="bg1"/>
                </a:solidFill>
                <a:latin typeface="+mn-lt"/>
              </a:defRPr>
            </a:lvl4pPr>
            <a:lvl5pPr>
              <a:buClr>
                <a:srgbClr val="65CFE9"/>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4572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A26171C-5FF1-45E0-94BA-F5DA5EB9DE3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2" name="Title 1">
            <a:extLst>
              <a:ext uri="{FF2B5EF4-FFF2-40B4-BE49-F238E27FC236}">
                <a16:creationId xmlns:a16="http://schemas.microsoft.com/office/drawing/2014/main" id="{BBEE8999-A91A-42C4-9B1C-9CA406512BD0}"/>
              </a:ext>
            </a:extLst>
          </p:cNvPr>
          <p:cNvSpPr>
            <a:spLocks noGrp="1"/>
          </p:cNvSpPr>
          <p:nvPr>
            <p:ph type="title"/>
          </p:nvPr>
        </p:nvSpPr>
        <p:spPr>
          <a:xfrm>
            <a:off x="838200" y="252663"/>
            <a:ext cx="8281733" cy="745957"/>
          </a:xfrm>
        </p:spPr>
        <p:txBody>
          <a:bodyPr anchor="ctr">
            <a:noAutofit/>
          </a:bodyPr>
          <a:lstStyle>
            <a:lvl1pPr>
              <a:defRPr sz="3600">
                <a:solidFill>
                  <a:srgbClr val="65CFE9"/>
                </a:solidFill>
                <a:latin typeface="+mj-lt"/>
              </a:defRPr>
            </a:lvl1pPr>
          </a:lstStyle>
          <a:p>
            <a:r>
              <a:rPr lang="en-US"/>
              <a:t>Click to edit Master title style</a:t>
            </a:r>
            <a:endParaRPr lang="en-US" dirty="0"/>
          </a:p>
        </p:txBody>
      </p:sp>
      <p:sp>
        <p:nvSpPr>
          <p:cNvPr id="18" name="TextBox 17">
            <a:extLst>
              <a:ext uri="{FF2B5EF4-FFF2-40B4-BE49-F238E27FC236}">
                <a16:creationId xmlns:a16="http://schemas.microsoft.com/office/drawing/2014/main" id="{9A2DFEC2-15A1-4CB3-B051-4212901E5FE2}"/>
              </a:ext>
            </a:extLst>
          </p:cNvPr>
          <p:cNvSpPr txBox="1"/>
          <p:nvPr userDrawn="1"/>
        </p:nvSpPr>
        <p:spPr>
          <a:xfrm>
            <a:off x="9341224" y="6476802"/>
            <a:ext cx="2740958" cy="261610"/>
          </a:xfrm>
          <a:prstGeom prst="rect">
            <a:avLst/>
          </a:prstGeom>
          <a:noFill/>
        </p:spPr>
        <p:txBody>
          <a:bodyPr wrap="square" rtlCol="0">
            <a:spAutoFit/>
          </a:bodyPr>
          <a:lstStyle/>
          <a:p>
            <a:r>
              <a:rPr lang="en-US" sz="1100" dirty="0">
                <a:solidFill>
                  <a:schemeClr val="bg1"/>
                </a:solidFill>
                <a:latin typeface="Cresta" panose="00000500000000000000" pitchFamily="50" charset="0"/>
              </a:rPr>
              <a:t>Ingenuity, Integrity, and Intelligence.</a:t>
            </a:r>
          </a:p>
        </p:txBody>
      </p:sp>
      <p:pic>
        <p:nvPicPr>
          <p:cNvPr id="10" name="Picture 9">
            <a:extLst>
              <a:ext uri="{FF2B5EF4-FFF2-40B4-BE49-F238E27FC236}">
                <a16:creationId xmlns:a16="http://schemas.microsoft.com/office/drawing/2014/main" id="{3B031149-F86C-583F-AE56-F65C2988039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2" name="Picture 11">
            <a:extLst>
              <a:ext uri="{FF2B5EF4-FFF2-40B4-BE49-F238E27FC236}">
                <a16:creationId xmlns:a16="http://schemas.microsoft.com/office/drawing/2014/main" id="{B1EB5525-1B3E-0040-1FFE-379DF9685036}"/>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2841546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rgbClr val="1B3E6F"/>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2158253"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6ACE5F6-1763-47C0-8379-E46D5DE3E01D}"/>
              </a:ext>
            </a:extLst>
          </p:cNvPr>
          <p:cNvSpPr>
            <a:spLocks noGrp="1"/>
          </p:cNvSpPr>
          <p:nvPr>
            <p:ph idx="1"/>
          </p:nvPr>
        </p:nvSpPr>
        <p:spPr>
          <a:xfrm>
            <a:off x="2469777" y="1163171"/>
            <a:ext cx="10585076" cy="5013792"/>
          </a:xfrm>
        </p:spPr>
        <p:txBody>
          <a:bodyPr/>
          <a:lstStyle>
            <a:lvl1pPr>
              <a:buClr>
                <a:srgbClr val="65CFE9"/>
              </a:buClr>
              <a:defRPr>
                <a:solidFill>
                  <a:schemeClr val="bg1"/>
                </a:solidFill>
                <a:latin typeface="+mn-lt"/>
              </a:defRPr>
            </a:lvl1pPr>
            <a:lvl2pPr>
              <a:buClr>
                <a:srgbClr val="65CFE9"/>
              </a:buClr>
              <a:defRPr>
                <a:solidFill>
                  <a:schemeClr val="bg1"/>
                </a:solidFill>
                <a:latin typeface="+mn-lt"/>
              </a:defRPr>
            </a:lvl2pPr>
            <a:lvl3pPr>
              <a:buClr>
                <a:srgbClr val="65CFE9"/>
              </a:buClr>
              <a:defRPr>
                <a:solidFill>
                  <a:schemeClr val="bg1"/>
                </a:solidFill>
                <a:latin typeface="+mn-lt"/>
              </a:defRPr>
            </a:lvl3pPr>
            <a:lvl4pPr>
              <a:buClr>
                <a:srgbClr val="65CFE9"/>
              </a:buClr>
              <a:defRPr>
                <a:solidFill>
                  <a:schemeClr val="bg1"/>
                </a:solidFill>
                <a:latin typeface="+mn-lt"/>
              </a:defRPr>
            </a:lvl4pPr>
            <a:lvl5pPr>
              <a:buClr>
                <a:srgbClr val="65CFE9"/>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BBEE8999-A91A-42C4-9B1C-9CA406512BD0}"/>
              </a:ext>
            </a:extLst>
          </p:cNvPr>
          <p:cNvSpPr>
            <a:spLocks noGrp="1"/>
          </p:cNvSpPr>
          <p:nvPr>
            <p:ph type="title"/>
          </p:nvPr>
        </p:nvSpPr>
        <p:spPr>
          <a:xfrm>
            <a:off x="2469777" y="365126"/>
            <a:ext cx="9114861" cy="535828"/>
          </a:xfrm>
        </p:spPr>
        <p:txBody>
          <a:bodyPr>
            <a:noAutofit/>
          </a:bodyPr>
          <a:lstStyle>
            <a:lvl1pPr>
              <a:defRPr sz="3600">
                <a:solidFill>
                  <a:srgbClr val="65CFE9"/>
                </a:solidFill>
                <a:latin typeface="+mj-lt"/>
              </a:defRPr>
            </a:lvl1pPr>
          </a:lstStyle>
          <a:p>
            <a:r>
              <a:rPr lang="en-US"/>
              <a:t>Click to edit Master title style</a:t>
            </a:r>
            <a:endParaRPr lang="en-US" dirty="0"/>
          </a:p>
        </p:txBody>
      </p: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D8600ED-B1C0-4296-B86A-73F42626920F}"/>
              </a:ext>
            </a:extLst>
          </p:cNvPr>
          <p:cNvSpPr txBox="1"/>
          <p:nvPr userDrawn="1"/>
        </p:nvSpPr>
        <p:spPr>
          <a:xfrm>
            <a:off x="2469777" y="6476802"/>
            <a:ext cx="2740958" cy="261610"/>
          </a:xfrm>
          <a:prstGeom prst="rect">
            <a:avLst/>
          </a:prstGeom>
          <a:noFill/>
        </p:spPr>
        <p:txBody>
          <a:bodyPr wrap="square" rtlCol="0">
            <a:spAutoFit/>
          </a:bodyPr>
          <a:lstStyle/>
          <a:p>
            <a:r>
              <a:rPr lang="en-US" sz="1100" dirty="0">
                <a:solidFill>
                  <a:schemeClr val="bg1"/>
                </a:solidFill>
                <a:latin typeface="Cresta" panose="00000500000000000000" pitchFamily="50" charset="0"/>
              </a:rPr>
              <a:t>Ingenuity, Integrity, and Intelligence.</a:t>
            </a:r>
          </a:p>
        </p:txBody>
      </p:sp>
      <p:pic>
        <p:nvPicPr>
          <p:cNvPr id="28" name="Picture 27" descr="A close up of a logo&#10;&#10;Description automatically generated">
            <a:extLst>
              <a:ext uri="{FF2B5EF4-FFF2-40B4-BE49-F238E27FC236}">
                <a16:creationId xmlns:a16="http://schemas.microsoft.com/office/drawing/2014/main" id="{63860C16-5348-4172-92CB-C0351FF1FF3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157842" y="413273"/>
            <a:ext cx="246889" cy="487681"/>
          </a:xfrm>
          <a:prstGeom prst="rect">
            <a:avLst/>
          </a:prstGeom>
        </p:spPr>
      </p:pic>
      <p:sp>
        <p:nvSpPr>
          <p:cNvPr id="4" name="Rectangle 3">
            <a:extLst>
              <a:ext uri="{FF2B5EF4-FFF2-40B4-BE49-F238E27FC236}">
                <a16:creationId xmlns:a16="http://schemas.microsoft.com/office/drawing/2014/main" id="{52E9D9E9-A10B-4816-93F8-5316E8016D78}"/>
              </a:ext>
            </a:extLst>
          </p:cNvPr>
          <p:cNvSpPr/>
          <p:nvPr userDrawn="1"/>
        </p:nvSpPr>
        <p:spPr>
          <a:xfrm>
            <a:off x="-1" y="0"/>
            <a:ext cx="2157739" cy="6905065"/>
          </a:xfrm>
          <a:prstGeom prst="rect">
            <a:avLst/>
          </a:prstGeom>
          <a:solidFill>
            <a:srgbClr val="002A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B7A943E6-A175-4E1C-8AEA-B5066AA0D140}"/>
              </a:ext>
            </a:extLst>
          </p:cNvPr>
          <p:cNvSpPr>
            <a:spLocks noGrp="1"/>
          </p:cNvSpPr>
          <p:nvPr>
            <p:ph type="body" sz="quarter" idx="10"/>
          </p:nvPr>
        </p:nvSpPr>
        <p:spPr>
          <a:xfrm>
            <a:off x="207963" y="180975"/>
            <a:ext cx="1800225" cy="6481763"/>
          </a:xfrm>
        </p:spPr>
        <p:txBody>
          <a:bodyPr anchor="ctr">
            <a:normAutofit/>
          </a:bodyPr>
          <a:lstStyle>
            <a:lvl1pPr marL="0" indent="0" algn="ctr">
              <a:buNone/>
              <a:defRPr sz="200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pic>
        <p:nvPicPr>
          <p:cNvPr id="13" name="Picture 12">
            <a:extLst>
              <a:ext uri="{FF2B5EF4-FFF2-40B4-BE49-F238E27FC236}">
                <a16:creationId xmlns:a16="http://schemas.microsoft.com/office/drawing/2014/main" id="{3B709F71-A565-4714-BC24-F1F479FFA0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805328"/>
            <a:ext cx="2103120" cy="2103120"/>
          </a:xfrm>
          <a:prstGeom prst="rect">
            <a:avLst/>
          </a:prstGeom>
        </p:spPr>
      </p:pic>
      <p:pic>
        <p:nvPicPr>
          <p:cNvPr id="14" name="Picture 13">
            <a:extLst>
              <a:ext uri="{FF2B5EF4-FFF2-40B4-BE49-F238E27FC236}">
                <a16:creationId xmlns:a16="http://schemas.microsoft.com/office/drawing/2014/main" id="{77A000D2-02CF-A267-E035-8E2B587CB54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007600" y="5873537"/>
            <a:ext cx="2184400" cy="773642"/>
          </a:xfrm>
          <a:prstGeom prst="rect">
            <a:avLst/>
          </a:prstGeom>
        </p:spPr>
      </p:pic>
      <p:pic>
        <p:nvPicPr>
          <p:cNvPr id="18" name="Picture 17">
            <a:extLst>
              <a:ext uri="{FF2B5EF4-FFF2-40B4-BE49-F238E27FC236}">
                <a16:creationId xmlns:a16="http://schemas.microsoft.com/office/drawing/2014/main" id="{D0F777EB-9831-D275-E785-4BEE16C25732}"/>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10364377" y="6030650"/>
            <a:ext cx="1242147" cy="448880"/>
          </a:xfrm>
          <a:prstGeom prst="rect">
            <a:avLst/>
          </a:prstGeom>
        </p:spPr>
      </p:pic>
    </p:spTree>
    <p:extLst>
      <p:ext uri="{BB962C8B-B14F-4D97-AF65-F5344CB8AC3E}">
        <p14:creationId xmlns:p14="http://schemas.microsoft.com/office/powerpoint/2010/main" val="4125167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1B3E6F"/>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2158253"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6ACE5F6-1763-47C0-8379-E46D5DE3E01D}"/>
              </a:ext>
            </a:extLst>
          </p:cNvPr>
          <p:cNvSpPr>
            <a:spLocks noGrp="1"/>
          </p:cNvSpPr>
          <p:nvPr>
            <p:ph idx="1"/>
          </p:nvPr>
        </p:nvSpPr>
        <p:spPr>
          <a:xfrm>
            <a:off x="3549161" y="1163171"/>
            <a:ext cx="8040474" cy="5013792"/>
          </a:xfrm>
        </p:spPr>
        <p:txBody>
          <a:bodyPr/>
          <a:lstStyle>
            <a:lvl1pPr>
              <a:buClr>
                <a:srgbClr val="65CFE9"/>
              </a:buClr>
              <a:defRPr>
                <a:solidFill>
                  <a:schemeClr val="bg1"/>
                </a:solidFill>
                <a:latin typeface="+mn-lt"/>
              </a:defRPr>
            </a:lvl1pPr>
            <a:lvl2pPr>
              <a:buClr>
                <a:srgbClr val="65CFE9"/>
              </a:buClr>
              <a:defRPr>
                <a:solidFill>
                  <a:schemeClr val="bg1"/>
                </a:solidFill>
                <a:latin typeface="+mn-lt"/>
              </a:defRPr>
            </a:lvl2pPr>
            <a:lvl3pPr>
              <a:buClr>
                <a:srgbClr val="65CFE9"/>
              </a:buClr>
              <a:defRPr>
                <a:solidFill>
                  <a:schemeClr val="bg1"/>
                </a:solidFill>
                <a:latin typeface="+mn-lt"/>
              </a:defRPr>
            </a:lvl3pPr>
            <a:lvl4pPr>
              <a:buClr>
                <a:srgbClr val="65CFE9"/>
              </a:buClr>
              <a:defRPr>
                <a:solidFill>
                  <a:schemeClr val="bg1"/>
                </a:solidFill>
                <a:latin typeface="+mn-lt"/>
              </a:defRPr>
            </a:lvl4pPr>
            <a:lvl5pPr>
              <a:buClr>
                <a:srgbClr val="65CFE9"/>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BBEE8999-A91A-42C4-9B1C-9CA406512BD0}"/>
              </a:ext>
            </a:extLst>
          </p:cNvPr>
          <p:cNvSpPr>
            <a:spLocks noGrp="1"/>
          </p:cNvSpPr>
          <p:nvPr>
            <p:ph type="title"/>
          </p:nvPr>
        </p:nvSpPr>
        <p:spPr>
          <a:xfrm>
            <a:off x="3549162" y="365126"/>
            <a:ext cx="8040476" cy="535828"/>
          </a:xfrm>
        </p:spPr>
        <p:txBody>
          <a:bodyPr>
            <a:noAutofit/>
          </a:bodyPr>
          <a:lstStyle>
            <a:lvl1pPr>
              <a:defRPr sz="3600">
                <a:solidFill>
                  <a:srgbClr val="65CFE9"/>
                </a:solidFill>
                <a:latin typeface="+mj-lt"/>
              </a:defRPr>
            </a:lvl1pPr>
          </a:lstStyle>
          <a:p>
            <a:r>
              <a:rPr lang="en-US"/>
              <a:t>Click to edit Master title style</a:t>
            </a:r>
            <a:endParaRPr lang="en-US" dirty="0"/>
          </a:p>
        </p:txBody>
      </p: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D8600ED-B1C0-4296-B86A-73F42626920F}"/>
              </a:ext>
            </a:extLst>
          </p:cNvPr>
          <p:cNvSpPr txBox="1"/>
          <p:nvPr userDrawn="1"/>
        </p:nvSpPr>
        <p:spPr>
          <a:xfrm>
            <a:off x="3445086" y="6476802"/>
            <a:ext cx="2740958" cy="261610"/>
          </a:xfrm>
          <a:prstGeom prst="rect">
            <a:avLst/>
          </a:prstGeom>
          <a:noFill/>
        </p:spPr>
        <p:txBody>
          <a:bodyPr wrap="square" rtlCol="0">
            <a:spAutoFit/>
          </a:bodyPr>
          <a:lstStyle/>
          <a:p>
            <a:r>
              <a:rPr lang="en-US" sz="1100" dirty="0">
                <a:solidFill>
                  <a:schemeClr val="bg1"/>
                </a:solidFill>
                <a:latin typeface="Cresta" panose="00000500000000000000" pitchFamily="50" charset="0"/>
              </a:rPr>
              <a:t>Ingenuity, Integrity, and Intelligence.</a:t>
            </a:r>
          </a:p>
        </p:txBody>
      </p:sp>
      <p:pic>
        <p:nvPicPr>
          <p:cNvPr id="28" name="Picture 27" descr="A close up of a logo&#10;&#10;Description automatically generated">
            <a:extLst>
              <a:ext uri="{FF2B5EF4-FFF2-40B4-BE49-F238E27FC236}">
                <a16:creationId xmlns:a16="http://schemas.microsoft.com/office/drawing/2014/main" id="{63860C16-5348-4172-92CB-C0351FF1FF3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237226" y="413273"/>
            <a:ext cx="246889" cy="487681"/>
          </a:xfrm>
          <a:prstGeom prst="rect">
            <a:avLst/>
          </a:prstGeom>
        </p:spPr>
      </p:pic>
      <p:sp>
        <p:nvSpPr>
          <p:cNvPr id="4" name="Rectangle 3">
            <a:extLst>
              <a:ext uri="{FF2B5EF4-FFF2-40B4-BE49-F238E27FC236}">
                <a16:creationId xmlns:a16="http://schemas.microsoft.com/office/drawing/2014/main" id="{52E9D9E9-A10B-4816-93F8-5316E8016D78}"/>
              </a:ext>
            </a:extLst>
          </p:cNvPr>
          <p:cNvSpPr/>
          <p:nvPr userDrawn="1"/>
        </p:nvSpPr>
        <p:spPr>
          <a:xfrm>
            <a:off x="-345291" y="0"/>
            <a:ext cx="3582414" cy="6905065"/>
          </a:xfrm>
          <a:prstGeom prst="rect">
            <a:avLst/>
          </a:prstGeom>
          <a:solidFill>
            <a:srgbClr val="002A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B7A943E6-A175-4E1C-8AEA-B5066AA0D140}"/>
              </a:ext>
            </a:extLst>
          </p:cNvPr>
          <p:cNvSpPr>
            <a:spLocks noGrp="1"/>
          </p:cNvSpPr>
          <p:nvPr>
            <p:ph type="body" sz="quarter" idx="10"/>
          </p:nvPr>
        </p:nvSpPr>
        <p:spPr>
          <a:xfrm>
            <a:off x="-214411" y="180975"/>
            <a:ext cx="3306371" cy="6481763"/>
          </a:xfrm>
        </p:spPr>
        <p:txBody>
          <a:bodyPr anchor="ctr">
            <a:normAutofit/>
          </a:bodyPr>
          <a:lstStyle>
            <a:lvl1pPr marL="0" indent="0" algn="ctr">
              <a:buNone/>
              <a:defRPr sz="200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pic>
        <p:nvPicPr>
          <p:cNvPr id="13" name="Picture 12">
            <a:extLst>
              <a:ext uri="{FF2B5EF4-FFF2-40B4-BE49-F238E27FC236}">
                <a16:creationId xmlns:a16="http://schemas.microsoft.com/office/drawing/2014/main" id="{3B709F71-A565-4714-BC24-F1F479FFA0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45394" y="4805328"/>
            <a:ext cx="2103120" cy="2103120"/>
          </a:xfrm>
          <a:prstGeom prst="rect">
            <a:avLst/>
          </a:prstGeom>
        </p:spPr>
      </p:pic>
      <p:pic>
        <p:nvPicPr>
          <p:cNvPr id="10" name="Picture 9">
            <a:extLst>
              <a:ext uri="{FF2B5EF4-FFF2-40B4-BE49-F238E27FC236}">
                <a16:creationId xmlns:a16="http://schemas.microsoft.com/office/drawing/2014/main" id="{A2C339DF-39A8-96FF-5FB1-C4074A340C0D}"/>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007600" y="5873537"/>
            <a:ext cx="2184400" cy="773642"/>
          </a:xfrm>
          <a:prstGeom prst="rect">
            <a:avLst/>
          </a:prstGeom>
        </p:spPr>
      </p:pic>
      <p:pic>
        <p:nvPicPr>
          <p:cNvPr id="12" name="Picture 11">
            <a:extLst>
              <a:ext uri="{FF2B5EF4-FFF2-40B4-BE49-F238E27FC236}">
                <a16:creationId xmlns:a16="http://schemas.microsoft.com/office/drawing/2014/main" id="{EF220DAF-5E50-C67A-C227-93FC0E391132}"/>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10364377" y="6030650"/>
            <a:ext cx="1242147" cy="448880"/>
          </a:xfrm>
          <a:prstGeom prst="rect">
            <a:avLst/>
          </a:prstGeom>
        </p:spPr>
      </p:pic>
    </p:spTree>
    <p:extLst>
      <p:ext uri="{BB962C8B-B14F-4D97-AF65-F5344CB8AC3E}">
        <p14:creationId xmlns:p14="http://schemas.microsoft.com/office/powerpoint/2010/main" val="3529310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Main Dark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423740" y="1004114"/>
            <a:ext cx="5682768" cy="5165192"/>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3" name="Text Placeholder 12"/>
          <p:cNvSpPr>
            <a:spLocks noGrp="1"/>
          </p:cNvSpPr>
          <p:nvPr>
            <p:ph type="body" sz="quarter" idx="10"/>
          </p:nvPr>
        </p:nvSpPr>
        <p:spPr>
          <a:xfrm>
            <a:off x="6262437" y="1197142"/>
            <a:ext cx="5408195" cy="4860758"/>
          </a:xfrm>
        </p:spPr>
        <p:txBody>
          <a:bodyPr/>
          <a:lstStyle>
            <a:lvl1pPr>
              <a:defRPr b="0" i="0">
                <a:solidFill>
                  <a:schemeClr val="bg1"/>
                </a:solidFill>
                <a:latin typeface="+mn-lt"/>
                <a:ea typeface="Cresta" charset="0"/>
                <a:cs typeface="Cresta" charset="0"/>
              </a:defRPr>
            </a:lvl1pPr>
            <a:lvl2pPr>
              <a:defRPr b="0" i="0">
                <a:solidFill>
                  <a:schemeClr val="bg1"/>
                </a:solidFill>
                <a:latin typeface="+mn-lt"/>
                <a:ea typeface="Cresta" charset="0"/>
                <a:cs typeface="Cresta" charset="0"/>
              </a:defRPr>
            </a:lvl2pPr>
            <a:lvl3pPr>
              <a:defRPr b="0" i="0">
                <a:solidFill>
                  <a:schemeClr val="bg1"/>
                </a:solidFill>
                <a:latin typeface="+mn-lt"/>
                <a:ea typeface="Cresta" charset="0"/>
                <a:cs typeface="Cresta" charset="0"/>
              </a:defRPr>
            </a:lvl3pPr>
            <a:lvl4pPr>
              <a:defRPr b="0" i="0">
                <a:solidFill>
                  <a:schemeClr val="bg1"/>
                </a:solidFill>
                <a:latin typeface="+mn-lt"/>
                <a:ea typeface="Cresta" charset="0"/>
                <a:cs typeface="Cresta" charset="0"/>
              </a:defRPr>
            </a:lvl4pPr>
            <a:lvl5pPr>
              <a:defRPr b="0" i="0">
                <a:solidFill>
                  <a:schemeClr val="bg1"/>
                </a:solidFill>
                <a:latin typeface="+mn-lt"/>
                <a:ea typeface="Cresta" charset="0"/>
                <a:cs typeface="Cresta"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p:cNvSpPr>
            <a:spLocks noGrp="1"/>
          </p:cNvSpPr>
          <p:nvPr>
            <p:ph type="ctrTitle" hasCustomPrompt="1"/>
          </p:nvPr>
        </p:nvSpPr>
        <p:spPr>
          <a:xfrm>
            <a:off x="814710" y="267514"/>
            <a:ext cx="8214990"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pic>
        <p:nvPicPr>
          <p:cNvPr id="11" name="Picture 10">
            <a:extLst>
              <a:ext uri="{FF2B5EF4-FFF2-40B4-BE49-F238E27FC236}">
                <a16:creationId xmlns:a16="http://schemas.microsoft.com/office/drawing/2014/main" id="{75A02544-0C0D-0F56-3DB7-A1B907FF93DE}"/>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2" name="Picture 11">
            <a:extLst>
              <a:ext uri="{FF2B5EF4-FFF2-40B4-BE49-F238E27FC236}">
                <a16:creationId xmlns:a16="http://schemas.microsoft.com/office/drawing/2014/main" id="{8FC54B5F-8BF9-CB82-D88C-02676F23657B}"/>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365708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ain Dark 2">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Picture Placeholder 5"/>
          <p:cNvSpPr>
            <a:spLocks noGrp="1"/>
          </p:cNvSpPr>
          <p:nvPr>
            <p:ph type="pic" sz="quarter" idx="11"/>
          </p:nvPr>
        </p:nvSpPr>
        <p:spPr>
          <a:xfrm>
            <a:off x="413232" y="0"/>
            <a:ext cx="5682768" cy="6169306"/>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3" name="Picture 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26196"/>
            <a:ext cx="12192000" cy="1333500"/>
          </a:xfrm>
          <a:prstGeom prst="rect">
            <a:avLst/>
          </a:prstGeom>
        </p:spPr>
      </p:pic>
      <p:sp>
        <p:nvSpPr>
          <p:cNvPr id="9" name="Title 1"/>
          <p:cNvSpPr>
            <a:spLocks noGrp="1"/>
          </p:cNvSpPr>
          <p:nvPr>
            <p:ph type="ctrTitle" hasCustomPrompt="1"/>
          </p:nvPr>
        </p:nvSpPr>
        <p:spPr>
          <a:xfrm>
            <a:off x="6589903" y="267822"/>
            <a:ext cx="4950594"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10" name="Text Placeholder 12"/>
          <p:cNvSpPr>
            <a:spLocks noGrp="1"/>
          </p:cNvSpPr>
          <p:nvPr>
            <p:ph type="body" sz="quarter" idx="10"/>
          </p:nvPr>
        </p:nvSpPr>
        <p:spPr>
          <a:xfrm>
            <a:off x="6589085" y="1768350"/>
            <a:ext cx="4951412" cy="3855798"/>
          </a:xfrm>
        </p:spPr>
        <p:txBody>
          <a:bodyPr/>
          <a:lstStyle>
            <a:lvl1pPr>
              <a:defRPr b="0" i="0">
                <a:solidFill>
                  <a:schemeClr val="bg1"/>
                </a:solidFill>
                <a:latin typeface="+mn-lt"/>
                <a:ea typeface="Cresta" charset="0"/>
                <a:cs typeface="Cresta" charset="0"/>
              </a:defRPr>
            </a:lvl1pPr>
            <a:lvl2pPr>
              <a:defRPr b="0" i="0">
                <a:solidFill>
                  <a:schemeClr val="bg1"/>
                </a:solidFill>
                <a:latin typeface="+mn-lt"/>
                <a:ea typeface="Cresta" charset="0"/>
                <a:cs typeface="Cresta" charset="0"/>
              </a:defRPr>
            </a:lvl2pPr>
            <a:lvl3pPr>
              <a:defRPr b="0" i="0">
                <a:solidFill>
                  <a:schemeClr val="bg1"/>
                </a:solidFill>
                <a:latin typeface="+mn-lt"/>
                <a:ea typeface="Cresta" charset="0"/>
                <a:cs typeface="Cresta" charset="0"/>
              </a:defRPr>
            </a:lvl3pPr>
            <a:lvl4pPr>
              <a:defRPr b="0" i="0">
                <a:solidFill>
                  <a:schemeClr val="bg1"/>
                </a:solidFill>
                <a:latin typeface="+mn-lt"/>
                <a:ea typeface="Cresta" charset="0"/>
                <a:cs typeface="Cresta" charset="0"/>
              </a:defRPr>
            </a:lvl4pPr>
            <a:lvl5pPr>
              <a:defRPr b="0" i="0">
                <a:solidFill>
                  <a:schemeClr val="bg1"/>
                </a:solidFill>
                <a:latin typeface="+mn-lt"/>
                <a:ea typeface="Cresta" charset="0"/>
                <a:cs typeface="Cresta"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a:extLst>
              <a:ext uri="{FF2B5EF4-FFF2-40B4-BE49-F238E27FC236}">
                <a16:creationId xmlns:a16="http://schemas.microsoft.com/office/drawing/2014/main" id="{1886D76E-52DD-23D7-5937-15E03EFEC03E}"/>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3" name="Picture 12">
            <a:extLst>
              <a:ext uri="{FF2B5EF4-FFF2-40B4-BE49-F238E27FC236}">
                <a16:creationId xmlns:a16="http://schemas.microsoft.com/office/drawing/2014/main" id="{502B1683-41F8-A3CA-D377-07CFCD2C1606}"/>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rgbClr val="1B3E6F"/>
        </a:solidFill>
        <a:effectLst/>
      </p:bgPr>
    </p:bg>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F971BB47-8B73-4E30-9D07-7541D241849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5400000">
            <a:off x="5911658" y="3932184"/>
            <a:ext cx="246889" cy="487681"/>
          </a:xfrm>
          <a:prstGeom prst="rect">
            <a:avLst/>
          </a:prstGeom>
        </p:spPr>
      </p:pic>
      <p:sp>
        <p:nvSpPr>
          <p:cNvPr id="5" name="Picture Placeholder 4">
            <a:extLst>
              <a:ext uri="{FF2B5EF4-FFF2-40B4-BE49-F238E27FC236}">
                <a16:creationId xmlns:a16="http://schemas.microsoft.com/office/drawing/2014/main" id="{D644C029-4342-497E-90B8-4E2E08FD0EAD}"/>
              </a:ext>
            </a:extLst>
          </p:cNvPr>
          <p:cNvSpPr>
            <a:spLocks noGrp="1"/>
          </p:cNvSpPr>
          <p:nvPr>
            <p:ph type="pic" sz="quarter" idx="10"/>
          </p:nvPr>
        </p:nvSpPr>
        <p:spPr>
          <a:xfrm>
            <a:off x="0" y="0"/>
            <a:ext cx="12192000" cy="4073525"/>
          </a:xfrm>
        </p:spPr>
        <p:txBody>
          <a:bodyPr/>
          <a:lstStyle>
            <a:lvl1pPr>
              <a:defRPr>
                <a:latin typeface="+mj-lt"/>
              </a:defRPr>
            </a:lvl1pPr>
          </a:lstStyle>
          <a:p>
            <a:r>
              <a:rPr lang="en-US"/>
              <a:t>Click icon to add picture</a:t>
            </a:r>
          </a:p>
        </p:txBody>
      </p:sp>
      <p:sp>
        <p:nvSpPr>
          <p:cNvPr id="2" name="Title 1">
            <a:extLst>
              <a:ext uri="{FF2B5EF4-FFF2-40B4-BE49-F238E27FC236}">
                <a16:creationId xmlns:a16="http://schemas.microsoft.com/office/drawing/2014/main" id="{BBEE8999-A91A-42C4-9B1C-9CA406512BD0}"/>
              </a:ext>
            </a:extLst>
          </p:cNvPr>
          <p:cNvSpPr>
            <a:spLocks noGrp="1"/>
          </p:cNvSpPr>
          <p:nvPr>
            <p:ph type="title"/>
          </p:nvPr>
        </p:nvSpPr>
        <p:spPr>
          <a:xfrm>
            <a:off x="838200" y="4672266"/>
            <a:ext cx="10739994" cy="535828"/>
          </a:xfrm>
          <a:noFill/>
        </p:spPr>
        <p:txBody>
          <a:bodyPr>
            <a:noAutofit/>
          </a:bodyPr>
          <a:lstStyle>
            <a:lvl1pPr algn="ctr">
              <a:defRPr sz="4400">
                <a:solidFill>
                  <a:schemeClr val="bg1"/>
                </a:solidFill>
                <a:latin typeface="+mj-lt"/>
              </a:defRPr>
            </a:lvl1pPr>
          </a:lstStyle>
          <a:p>
            <a:r>
              <a:rPr lang="en-US"/>
              <a:t>Click to edit Master title style</a:t>
            </a:r>
            <a:endParaRPr lang="en-US" dirty="0"/>
          </a:p>
        </p:txBody>
      </p: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D8600ED-B1C0-4296-B86A-73F42626920F}"/>
              </a:ext>
            </a:extLst>
          </p:cNvPr>
          <p:cNvSpPr txBox="1"/>
          <p:nvPr userDrawn="1"/>
        </p:nvSpPr>
        <p:spPr>
          <a:xfrm>
            <a:off x="768724" y="6476802"/>
            <a:ext cx="2740958" cy="261610"/>
          </a:xfrm>
          <a:prstGeom prst="rect">
            <a:avLst/>
          </a:prstGeom>
          <a:noFill/>
        </p:spPr>
        <p:txBody>
          <a:bodyPr wrap="square" rtlCol="0">
            <a:spAutoFit/>
          </a:bodyPr>
          <a:lstStyle/>
          <a:p>
            <a:r>
              <a:rPr lang="en-US" sz="1100" dirty="0">
                <a:solidFill>
                  <a:schemeClr val="bg1"/>
                </a:solidFill>
                <a:latin typeface="Cresta" panose="00000500000000000000" pitchFamily="50" charset="0"/>
              </a:rPr>
              <a:t>Ingenuity, Integrity, and Intelligence.</a:t>
            </a:r>
          </a:p>
        </p:txBody>
      </p:sp>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4572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A1FAF6F-7CDE-1289-84E4-C798BE9CFEB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007600" y="5873537"/>
            <a:ext cx="2184400" cy="773642"/>
          </a:xfrm>
          <a:prstGeom prst="rect">
            <a:avLst/>
          </a:prstGeom>
        </p:spPr>
      </p:pic>
      <p:pic>
        <p:nvPicPr>
          <p:cNvPr id="13" name="Picture 12">
            <a:extLst>
              <a:ext uri="{FF2B5EF4-FFF2-40B4-BE49-F238E27FC236}">
                <a16:creationId xmlns:a16="http://schemas.microsoft.com/office/drawing/2014/main" id="{24920721-C3A7-B7CD-54A2-6F533E21AE74}"/>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0364377" y="6030650"/>
            <a:ext cx="1242147" cy="448880"/>
          </a:xfrm>
          <a:prstGeom prst="rect">
            <a:avLst/>
          </a:prstGeom>
        </p:spPr>
      </p:pic>
    </p:spTree>
    <p:extLst>
      <p:ext uri="{BB962C8B-B14F-4D97-AF65-F5344CB8AC3E}">
        <p14:creationId xmlns:p14="http://schemas.microsoft.com/office/powerpoint/2010/main" val="4188799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1B3E6F"/>
        </a:solidFill>
        <a:effectLst/>
      </p:bgPr>
    </p:bg>
    <p:spTree>
      <p:nvGrpSpPr>
        <p:cNvPr id="1" name=""/>
        <p:cNvGrpSpPr/>
        <p:nvPr/>
      </p:nvGrpSpPr>
      <p:grpSpPr>
        <a:xfrm>
          <a:off x="0" y="0"/>
          <a:ext cx="0" cy="0"/>
          <a:chOff x="0" y="0"/>
          <a:chExt cx="0" cy="0"/>
        </a:xfrm>
      </p:grpSpPr>
      <p:sp>
        <p:nvSpPr>
          <p:cNvPr id="12" name="Picture Placeholder 4">
            <a:extLst>
              <a:ext uri="{FF2B5EF4-FFF2-40B4-BE49-F238E27FC236}">
                <a16:creationId xmlns:a16="http://schemas.microsoft.com/office/drawing/2014/main" id="{29767EE5-6F0D-4C25-A0E3-EBC14EC6D32D}"/>
              </a:ext>
            </a:extLst>
          </p:cNvPr>
          <p:cNvSpPr>
            <a:spLocks noGrp="1"/>
          </p:cNvSpPr>
          <p:nvPr>
            <p:ph type="pic" sz="quarter" idx="11"/>
          </p:nvPr>
        </p:nvSpPr>
        <p:spPr>
          <a:xfrm>
            <a:off x="6804210" y="1069041"/>
            <a:ext cx="4930590" cy="2528048"/>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icon to add picture</a:t>
            </a:r>
            <a:endParaRPr lang="en-US" dirty="0"/>
          </a:p>
        </p:txBody>
      </p:sp>
      <p:sp>
        <p:nvSpPr>
          <p:cNvPr id="14" name="Picture Placeholder 4">
            <a:extLst>
              <a:ext uri="{FF2B5EF4-FFF2-40B4-BE49-F238E27FC236}">
                <a16:creationId xmlns:a16="http://schemas.microsoft.com/office/drawing/2014/main" id="{F64FD903-4AAD-4F70-BFD5-1E8B622435E3}"/>
              </a:ext>
            </a:extLst>
          </p:cNvPr>
          <p:cNvSpPr>
            <a:spLocks noGrp="1"/>
          </p:cNvSpPr>
          <p:nvPr>
            <p:ph type="pic" sz="quarter" idx="12"/>
          </p:nvPr>
        </p:nvSpPr>
        <p:spPr>
          <a:xfrm>
            <a:off x="6797488" y="3603812"/>
            <a:ext cx="4937312" cy="2675958"/>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icon to add picture</a:t>
            </a:r>
            <a:endParaRPr lang="en-US" dirty="0"/>
          </a:p>
        </p:txBody>
      </p:sp>
      <p:sp>
        <p:nvSpPr>
          <p:cNvPr id="15" name="Picture Placeholder 4">
            <a:extLst>
              <a:ext uri="{FF2B5EF4-FFF2-40B4-BE49-F238E27FC236}">
                <a16:creationId xmlns:a16="http://schemas.microsoft.com/office/drawing/2014/main" id="{9A1B7615-77E0-4D63-85A1-2BF0312CB596}"/>
              </a:ext>
            </a:extLst>
          </p:cNvPr>
          <p:cNvSpPr>
            <a:spLocks noGrp="1"/>
          </p:cNvSpPr>
          <p:nvPr>
            <p:ph type="pic" sz="quarter" idx="13"/>
          </p:nvPr>
        </p:nvSpPr>
        <p:spPr>
          <a:xfrm>
            <a:off x="463923" y="1069040"/>
            <a:ext cx="6333564" cy="5210735"/>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icon to add picture</a:t>
            </a:r>
            <a:endParaRPr lang="en-US" dirty="0"/>
          </a:p>
        </p:txBody>
      </p:sp>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4572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A26171C-5FF1-45E0-94BA-F5DA5EB9DE3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2" name="Title 1">
            <a:extLst>
              <a:ext uri="{FF2B5EF4-FFF2-40B4-BE49-F238E27FC236}">
                <a16:creationId xmlns:a16="http://schemas.microsoft.com/office/drawing/2014/main" id="{BBEE8999-A91A-42C4-9B1C-9CA406512BD0}"/>
              </a:ext>
            </a:extLst>
          </p:cNvPr>
          <p:cNvSpPr>
            <a:spLocks noGrp="1"/>
          </p:cNvSpPr>
          <p:nvPr>
            <p:ph type="title"/>
          </p:nvPr>
        </p:nvSpPr>
        <p:spPr>
          <a:xfrm>
            <a:off x="838200" y="365126"/>
            <a:ext cx="8275719" cy="535828"/>
          </a:xfrm>
        </p:spPr>
        <p:txBody>
          <a:bodyPr anchor="ctr">
            <a:noAutofit/>
          </a:bodyPr>
          <a:lstStyle>
            <a:lvl1pPr>
              <a:defRPr sz="3600">
                <a:solidFill>
                  <a:srgbClr val="65CFE9"/>
                </a:solidFill>
                <a:latin typeface="+mj-lt"/>
              </a:defRPr>
            </a:lvl1pPr>
          </a:lstStyle>
          <a:p>
            <a:r>
              <a:rPr lang="en-US"/>
              <a:t>Click to edit Master title style</a:t>
            </a:r>
            <a:endParaRPr lang="en-US" dirty="0"/>
          </a:p>
        </p:txBody>
      </p:sp>
      <p:sp>
        <p:nvSpPr>
          <p:cNvPr id="13" name="TextBox 12">
            <a:extLst>
              <a:ext uri="{FF2B5EF4-FFF2-40B4-BE49-F238E27FC236}">
                <a16:creationId xmlns:a16="http://schemas.microsoft.com/office/drawing/2014/main" id="{A44C402B-1222-45A4-85E2-15FF2E21D049}"/>
              </a:ext>
            </a:extLst>
          </p:cNvPr>
          <p:cNvSpPr txBox="1"/>
          <p:nvPr userDrawn="1"/>
        </p:nvSpPr>
        <p:spPr>
          <a:xfrm>
            <a:off x="9341224" y="6476802"/>
            <a:ext cx="2740958" cy="261610"/>
          </a:xfrm>
          <a:prstGeom prst="rect">
            <a:avLst/>
          </a:prstGeom>
          <a:noFill/>
        </p:spPr>
        <p:txBody>
          <a:bodyPr wrap="square" rtlCol="0">
            <a:spAutoFit/>
          </a:bodyPr>
          <a:lstStyle/>
          <a:p>
            <a:r>
              <a:rPr lang="en-US" sz="1100" dirty="0">
                <a:solidFill>
                  <a:schemeClr val="bg1"/>
                </a:solidFill>
                <a:latin typeface="Cresta" panose="00000500000000000000" pitchFamily="50" charset="0"/>
              </a:rPr>
              <a:t>Ingenuity, Integrity, and Intelligence.</a:t>
            </a:r>
          </a:p>
        </p:txBody>
      </p:sp>
      <p:pic>
        <p:nvPicPr>
          <p:cNvPr id="7" name="Picture 6">
            <a:extLst>
              <a:ext uri="{FF2B5EF4-FFF2-40B4-BE49-F238E27FC236}">
                <a16:creationId xmlns:a16="http://schemas.microsoft.com/office/drawing/2014/main" id="{82B011EA-9ECF-4810-AB1E-2460C050C7B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8" name="Picture 7">
            <a:extLst>
              <a:ext uri="{FF2B5EF4-FFF2-40B4-BE49-F238E27FC236}">
                <a16:creationId xmlns:a16="http://schemas.microsoft.com/office/drawing/2014/main" id="{E5A521AF-09D5-33B4-5383-06A13BEBB1D8}"/>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41748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1B3E6F"/>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4572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D8600ED-B1C0-4296-B86A-73F42626920F}"/>
              </a:ext>
            </a:extLst>
          </p:cNvPr>
          <p:cNvSpPr txBox="1"/>
          <p:nvPr userDrawn="1"/>
        </p:nvSpPr>
        <p:spPr>
          <a:xfrm>
            <a:off x="768724" y="6476802"/>
            <a:ext cx="2740958" cy="261610"/>
          </a:xfrm>
          <a:prstGeom prst="rect">
            <a:avLst/>
          </a:prstGeom>
          <a:noFill/>
        </p:spPr>
        <p:txBody>
          <a:bodyPr wrap="square" rtlCol="0">
            <a:spAutoFit/>
          </a:bodyPr>
          <a:lstStyle/>
          <a:p>
            <a:r>
              <a:rPr lang="en-US" sz="1100" dirty="0">
                <a:solidFill>
                  <a:schemeClr val="bg1"/>
                </a:solidFill>
                <a:latin typeface="Cresta" panose="00000500000000000000" pitchFamily="50" charset="0"/>
              </a:rPr>
              <a:t>Ingenuity, Integrity, and Intelligence.</a:t>
            </a:r>
          </a:p>
        </p:txBody>
      </p:sp>
      <p:sp>
        <p:nvSpPr>
          <p:cNvPr id="14" name="Text Placeholder 12">
            <a:extLst>
              <a:ext uri="{FF2B5EF4-FFF2-40B4-BE49-F238E27FC236}">
                <a16:creationId xmlns:a16="http://schemas.microsoft.com/office/drawing/2014/main" id="{9BB21A20-4A10-411C-AE7D-B3857D443AB6}"/>
              </a:ext>
            </a:extLst>
          </p:cNvPr>
          <p:cNvSpPr>
            <a:spLocks noGrp="1"/>
          </p:cNvSpPr>
          <p:nvPr>
            <p:ph type="body" sz="quarter" idx="10" hasCustomPrompt="1"/>
          </p:nvPr>
        </p:nvSpPr>
        <p:spPr>
          <a:xfrm>
            <a:off x="1513841" y="1424473"/>
            <a:ext cx="9275530" cy="2233127"/>
          </a:xfrm>
        </p:spPr>
        <p:txBody>
          <a:bodyPr anchor="ctr">
            <a:normAutofit/>
          </a:bodyPr>
          <a:lstStyle>
            <a:lvl1pPr algn="ctr">
              <a:defRPr sz="2800" b="0" i="0" baseline="0">
                <a:solidFill>
                  <a:schemeClr val="bg1"/>
                </a:solidFill>
                <a:latin typeface="+mn-lt"/>
                <a:ea typeface="Cresta" charset="0"/>
                <a:cs typeface="Cresta" charset="0"/>
              </a:defRPr>
            </a:lvl1pPr>
            <a:lvl2pPr algn="ctr">
              <a:defRPr b="0" i="0">
                <a:solidFill>
                  <a:srgbClr val="4AB0D3"/>
                </a:solidFill>
                <a:latin typeface="Cresta" charset="0"/>
                <a:ea typeface="Cresta" charset="0"/>
                <a:cs typeface="Cresta" charset="0"/>
              </a:defRPr>
            </a:lvl2pPr>
            <a:lvl3pPr algn="ctr">
              <a:defRPr b="0" i="0">
                <a:solidFill>
                  <a:srgbClr val="4AB0D3"/>
                </a:solidFill>
                <a:latin typeface="Cresta" charset="0"/>
                <a:ea typeface="Cresta" charset="0"/>
                <a:cs typeface="Cresta" charset="0"/>
              </a:defRPr>
            </a:lvl3pPr>
            <a:lvl4pPr algn="ctr">
              <a:defRPr b="0" i="0">
                <a:solidFill>
                  <a:srgbClr val="4AB0D3"/>
                </a:solidFill>
                <a:latin typeface="Cresta" charset="0"/>
                <a:ea typeface="Cresta" charset="0"/>
                <a:cs typeface="Cresta" charset="0"/>
              </a:defRPr>
            </a:lvl4pPr>
            <a:lvl5pPr algn="ctr">
              <a:defRPr b="0" i="0">
                <a:solidFill>
                  <a:srgbClr val="4AB0D3"/>
                </a:solidFill>
                <a:latin typeface="Cresta" charset="0"/>
                <a:ea typeface="Cresta" charset="0"/>
                <a:cs typeface="Cresta" charset="0"/>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“This is where a quote or testimonial can go. Lorem ipsum </a:t>
            </a:r>
            <a:r>
              <a:rPr lang="en-US" dirty="0" err="1"/>
              <a:t>dolar</a:t>
            </a:r>
            <a:r>
              <a:rPr lang="en-US" dirty="0"/>
              <a:t> sit </a:t>
            </a:r>
            <a:r>
              <a:rPr lang="en-US" dirty="0" err="1"/>
              <a:t>amet</a:t>
            </a:r>
            <a:r>
              <a:rPr lang="en-US" dirty="0"/>
              <a:t>, </a:t>
            </a:r>
            <a:r>
              <a:rPr lang="en-US" dirty="0" err="1"/>
              <a:t>consectur</a:t>
            </a:r>
            <a:r>
              <a:rPr lang="en-US" dirty="0"/>
              <a:t> </a:t>
            </a:r>
            <a:r>
              <a:rPr lang="en-US" dirty="0" err="1"/>
              <a:t>adipiscing</a:t>
            </a:r>
            <a:r>
              <a:rPr lang="en-US" dirty="0"/>
              <a:t> </a:t>
            </a:r>
            <a:r>
              <a:rPr lang="en-US" dirty="0" err="1"/>
              <a:t>elit</a:t>
            </a:r>
            <a:r>
              <a:rPr lang="en-US" dirty="0"/>
              <a:t>. </a:t>
            </a:r>
            <a:r>
              <a:rPr lang="en-US" dirty="0" err="1"/>
              <a:t>Nullam</a:t>
            </a:r>
            <a:r>
              <a:rPr lang="en-US" dirty="0"/>
              <a:t> </a:t>
            </a:r>
            <a:r>
              <a:rPr lang="en-US" dirty="0" err="1"/>
              <a:t>blandit</a:t>
            </a:r>
            <a:r>
              <a:rPr lang="en-US" dirty="0"/>
              <a:t> </a:t>
            </a:r>
            <a:r>
              <a:rPr lang="en-US" dirty="0" err="1"/>
              <a:t>laoreet</a:t>
            </a:r>
            <a:r>
              <a:rPr lang="en-US" dirty="0"/>
              <a:t> mi at </a:t>
            </a:r>
            <a:r>
              <a:rPr lang="en-US" dirty="0" err="1"/>
              <a:t>volutpat</a:t>
            </a:r>
            <a:r>
              <a:rPr lang="en-US" dirty="0"/>
              <a:t>. </a:t>
            </a:r>
            <a:r>
              <a:rPr lang="en-US" dirty="0" err="1"/>
              <a:t>Sed</a:t>
            </a:r>
            <a:r>
              <a:rPr lang="en-US" dirty="0"/>
              <a:t> a </a:t>
            </a:r>
            <a:r>
              <a:rPr lang="en-US" dirty="0" err="1"/>
              <a:t>tellus</a:t>
            </a:r>
            <a:r>
              <a:rPr lang="en-US" dirty="0"/>
              <a:t> ante.”</a:t>
            </a:r>
          </a:p>
        </p:txBody>
      </p:sp>
      <p:sp>
        <p:nvSpPr>
          <p:cNvPr id="15" name="Subtitle 2">
            <a:extLst>
              <a:ext uri="{FF2B5EF4-FFF2-40B4-BE49-F238E27FC236}">
                <a16:creationId xmlns:a16="http://schemas.microsoft.com/office/drawing/2014/main" id="{07E41EEA-A9EF-4342-9739-A895305A1982}"/>
              </a:ext>
            </a:extLst>
          </p:cNvPr>
          <p:cNvSpPr>
            <a:spLocks noGrp="1"/>
          </p:cNvSpPr>
          <p:nvPr>
            <p:ph type="subTitle" idx="1" hasCustomPrompt="1"/>
          </p:nvPr>
        </p:nvSpPr>
        <p:spPr>
          <a:xfrm>
            <a:off x="3666148" y="3805463"/>
            <a:ext cx="4950594" cy="294437"/>
          </a:xfrm>
        </p:spPr>
        <p:txBody>
          <a:bodyPr>
            <a:normAutofit/>
          </a:bodyPr>
          <a:lstStyle>
            <a:lvl1pPr marL="0" indent="0" algn="ctr">
              <a:lnSpc>
                <a:spcPct val="100000"/>
              </a:lnSpc>
              <a:spcBef>
                <a:spcPts val="0"/>
              </a:spcBef>
              <a:buNone/>
              <a:defRPr sz="2000" baseline="0">
                <a:solidFill>
                  <a:schemeClr val="accent4"/>
                </a:solidFill>
                <a:latin typeface="Factoria Book" charset="0"/>
                <a:ea typeface="Factoria Book" charset="0"/>
                <a:cs typeface="Factoria Book"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Bob Smith</a:t>
            </a:r>
          </a:p>
          <a:p>
            <a:endParaRPr lang="en-US" dirty="0"/>
          </a:p>
        </p:txBody>
      </p:sp>
      <p:sp>
        <p:nvSpPr>
          <p:cNvPr id="3" name="Text Placeholder 2">
            <a:extLst>
              <a:ext uri="{FF2B5EF4-FFF2-40B4-BE49-F238E27FC236}">
                <a16:creationId xmlns:a16="http://schemas.microsoft.com/office/drawing/2014/main" id="{BF39CB9C-B08B-4378-8FA7-95D2448759B0}"/>
              </a:ext>
            </a:extLst>
          </p:cNvPr>
          <p:cNvSpPr>
            <a:spLocks noGrp="1"/>
          </p:cNvSpPr>
          <p:nvPr>
            <p:ph type="body" sz="quarter" idx="11" hasCustomPrompt="1"/>
          </p:nvPr>
        </p:nvSpPr>
        <p:spPr>
          <a:xfrm>
            <a:off x="3665538" y="4126796"/>
            <a:ext cx="4951412" cy="444500"/>
          </a:xfrm>
        </p:spPr>
        <p:txBody>
          <a:bodyPr>
            <a:noAutofit/>
          </a:bodyPr>
          <a:lstStyle>
            <a:lvl1pPr marL="0" indent="0" algn="ctr">
              <a:buNone/>
              <a:defRPr sz="1600">
                <a:solidFill>
                  <a:srgbClr val="65CFE9"/>
                </a:solidFill>
                <a:latin typeface="Factoria Book" panose="00000500000000000000" pitchFamily="50" charset="0"/>
              </a:defRPr>
            </a:lvl1pPr>
            <a:lvl2pPr>
              <a:defRPr sz="1600">
                <a:solidFill>
                  <a:srgbClr val="65CFE9"/>
                </a:solidFill>
              </a:defRPr>
            </a:lvl2pPr>
            <a:lvl3pPr>
              <a:defRPr sz="1600">
                <a:solidFill>
                  <a:srgbClr val="65CFE9"/>
                </a:solidFill>
              </a:defRPr>
            </a:lvl3pPr>
            <a:lvl4pPr>
              <a:defRPr sz="1600">
                <a:solidFill>
                  <a:srgbClr val="65CFE9"/>
                </a:solidFill>
              </a:defRPr>
            </a:lvl4pPr>
            <a:lvl5pPr>
              <a:defRPr sz="1600">
                <a:solidFill>
                  <a:srgbClr val="65CFE9"/>
                </a:solidFill>
              </a:defRPr>
            </a:lvl5pPr>
          </a:lstStyle>
          <a:p>
            <a:pPr lvl="0"/>
            <a:r>
              <a:rPr lang="en-US" dirty="0"/>
              <a:t>Title, Client</a:t>
            </a:r>
          </a:p>
        </p:txBody>
      </p:sp>
      <p:pic>
        <p:nvPicPr>
          <p:cNvPr id="9" name="Picture 8">
            <a:extLst>
              <a:ext uri="{FF2B5EF4-FFF2-40B4-BE49-F238E27FC236}">
                <a16:creationId xmlns:a16="http://schemas.microsoft.com/office/drawing/2014/main" id="{66593E89-89C9-9ACB-B75C-D82FB385635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007600" y="5873537"/>
            <a:ext cx="2184400" cy="773642"/>
          </a:xfrm>
          <a:prstGeom prst="rect">
            <a:avLst/>
          </a:prstGeom>
        </p:spPr>
      </p:pic>
      <p:pic>
        <p:nvPicPr>
          <p:cNvPr id="10" name="Picture 9">
            <a:extLst>
              <a:ext uri="{FF2B5EF4-FFF2-40B4-BE49-F238E27FC236}">
                <a16:creationId xmlns:a16="http://schemas.microsoft.com/office/drawing/2014/main" id="{B2D7C212-539D-3951-1315-9B40760E79C0}"/>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0364377" y="6030650"/>
            <a:ext cx="1242147" cy="448880"/>
          </a:xfrm>
          <a:prstGeom prst="rect">
            <a:avLst/>
          </a:prstGeom>
        </p:spPr>
      </p:pic>
    </p:spTree>
    <p:extLst>
      <p:ext uri="{BB962C8B-B14F-4D97-AF65-F5344CB8AC3E}">
        <p14:creationId xmlns:p14="http://schemas.microsoft.com/office/powerpoint/2010/main" val="9368667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9" name="Title 1"/>
          <p:cNvSpPr>
            <a:spLocks noGrp="1"/>
          </p:cNvSpPr>
          <p:nvPr>
            <p:ph type="ctrTitle" hasCustomPrompt="1"/>
          </p:nvPr>
        </p:nvSpPr>
        <p:spPr>
          <a:xfrm>
            <a:off x="814710" y="258680"/>
            <a:ext cx="8316678" cy="745434"/>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3" name="Picture Placeholder 2">
            <a:extLst>
              <a:ext uri="{FF2B5EF4-FFF2-40B4-BE49-F238E27FC236}">
                <a16:creationId xmlns:a16="http://schemas.microsoft.com/office/drawing/2014/main" id="{7A9F4A9B-BAB5-4684-BC7F-03E75A8BB0FD}"/>
              </a:ext>
            </a:extLst>
          </p:cNvPr>
          <p:cNvSpPr>
            <a:spLocks noGrp="1"/>
          </p:cNvSpPr>
          <p:nvPr>
            <p:ph type="pic" sz="quarter" idx="10"/>
          </p:nvPr>
        </p:nvSpPr>
        <p:spPr>
          <a:xfrm>
            <a:off x="411162" y="1004888"/>
            <a:ext cx="11442666" cy="5189537"/>
          </a:xfrm>
        </p:spPr>
        <p:txBody>
          <a:bodyPr/>
          <a:lstStyle>
            <a:lvl1pPr>
              <a:defRPr>
                <a:latin typeface="+mj-lt"/>
              </a:defRPr>
            </a:lvl1pPr>
          </a:lstStyle>
          <a:p>
            <a:r>
              <a:rPr lang="en-US"/>
              <a:t>Click icon to add picture</a:t>
            </a:r>
          </a:p>
        </p:txBody>
      </p:sp>
      <p:pic>
        <p:nvPicPr>
          <p:cNvPr id="7" name="Picture 6">
            <a:extLst>
              <a:ext uri="{FF2B5EF4-FFF2-40B4-BE49-F238E27FC236}">
                <a16:creationId xmlns:a16="http://schemas.microsoft.com/office/drawing/2014/main" id="{3645BC54-950B-5FD7-1A33-28F541569DD6}"/>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8" name="Picture 7">
            <a:extLst>
              <a:ext uri="{FF2B5EF4-FFF2-40B4-BE49-F238E27FC236}">
                <a16:creationId xmlns:a16="http://schemas.microsoft.com/office/drawing/2014/main" id="{3E576A8B-0409-233B-30E6-54FFB631F447}"/>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123882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0EA16A3-95F9-4EFF-95ED-731B83A0F3A9}"/>
              </a:ext>
            </a:extLst>
          </p:cNvPr>
          <p:cNvSpPr>
            <a:spLocks noGrp="1"/>
          </p:cNvSpPr>
          <p:nvPr>
            <p:ph type="pic" sz="quarter" idx="10"/>
          </p:nvPr>
        </p:nvSpPr>
        <p:spPr>
          <a:xfrm>
            <a:off x="414338" y="1004888"/>
            <a:ext cx="4326483" cy="5162550"/>
          </a:xfrm>
        </p:spPr>
        <p:txBody>
          <a:bodyPr/>
          <a:lstStyle>
            <a:lvl1pPr>
              <a:defRPr>
                <a:latin typeface="+mj-lt"/>
              </a:defRPr>
            </a:lvl1pPr>
          </a:lstStyle>
          <a:p>
            <a:r>
              <a:rPr lang="en-US"/>
              <a:t>Click icon to add picture</a:t>
            </a:r>
          </a:p>
        </p:txBody>
      </p:sp>
      <p:sp>
        <p:nvSpPr>
          <p:cNvPr id="5" name="Picture Placeholder 4">
            <a:extLst>
              <a:ext uri="{FF2B5EF4-FFF2-40B4-BE49-F238E27FC236}">
                <a16:creationId xmlns:a16="http://schemas.microsoft.com/office/drawing/2014/main" id="{1F218ECB-C28B-47E6-99E9-FD1EA2640D30}"/>
              </a:ext>
            </a:extLst>
          </p:cNvPr>
          <p:cNvSpPr>
            <a:spLocks noGrp="1"/>
          </p:cNvSpPr>
          <p:nvPr>
            <p:ph type="pic" sz="quarter" idx="11"/>
          </p:nvPr>
        </p:nvSpPr>
        <p:spPr>
          <a:xfrm>
            <a:off x="4740821" y="1004888"/>
            <a:ext cx="4037012" cy="2635250"/>
          </a:xfrm>
        </p:spPr>
        <p:txBody>
          <a:bodyPr/>
          <a:lstStyle>
            <a:lvl1pPr>
              <a:defRPr>
                <a:latin typeface="+mj-lt"/>
              </a:defRPr>
            </a:lvl1pPr>
          </a:lstStyle>
          <a:p>
            <a:r>
              <a:rPr lang="en-US"/>
              <a:t>Click icon to add picture</a:t>
            </a:r>
          </a:p>
        </p:txBody>
      </p:sp>
      <p:sp>
        <p:nvSpPr>
          <p:cNvPr id="8" name="Picture Placeholder 4">
            <a:extLst>
              <a:ext uri="{FF2B5EF4-FFF2-40B4-BE49-F238E27FC236}">
                <a16:creationId xmlns:a16="http://schemas.microsoft.com/office/drawing/2014/main" id="{057E94D7-5258-4107-8F89-66ADA1810271}"/>
              </a:ext>
            </a:extLst>
          </p:cNvPr>
          <p:cNvSpPr>
            <a:spLocks noGrp="1"/>
          </p:cNvSpPr>
          <p:nvPr>
            <p:ph type="pic" sz="quarter" idx="12"/>
          </p:nvPr>
        </p:nvSpPr>
        <p:spPr>
          <a:xfrm>
            <a:off x="4740821" y="3627318"/>
            <a:ext cx="4037012" cy="2540120"/>
          </a:xfrm>
        </p:spPr>
        <p:txBody>
          <a:bodyPr/>
          <a:lstStyle>
            <a:lvl1pPr>
              <a:defRPr>
                <a:latin typeface="+mj-lt"/>
              </a:defRPr>
            </a:lvl1pPr>
          </a:lstStyle>
          <a:p>
            <a:r>
              <a:rPr lang="en-US"/>
              <a:t>Click icon to add picture</a:t>
            </a:r>
          </a:p>
        </p:txBody>
      </p:sp>
      <p:sp>
        <p:nvSpPr>
          <p:cNvPr id="9" name="Picture Placeholder 2">
            <a:extLst>
              <a:ext uri="{FF2B5EF4-FFF2-40B4-BE49-F238E27FC236}">
                <a16:creationId xmlns:a16="http://schemas.microsoft.com/office/drawing/2014/main" id="{04836229-3D9B-44CD-B164-A2CC8F83C343}"/>
              </a:ext>
            </a:extLst>
          </p:cNvPr>
          <p:cNvSpPr>
            <a:spLocks noGrp="1"/>
          </p:cNvSpPr>
          <p:nvPr>
            <p:ph type="pic" sz="quarter" idx="13"/>
          </p:nvPr>
        </p:nvSpPr>
        <p:spPr>
          <a:xfrm>
            <a:off x="8777833" y="1004888"/>
            <a:ext cx="3044825" cy="5162550"/>
          </a:xfrm>
        </p:spPr>
        <p:txBody>
          <a:bodyPr/>
          <a:lstStyle>
            <a:lvl1pPr>
              <a:defRPr>
                <a:latin typeface="+mj-lt"/>
              </a:defRPr>
            </a:lvl1pPr>
          </a:lstStyle>
          <a:p>
            <a:r>
              <a:rPr lang="en-US"/>
              <a:t>Click icon to add picture</a:t>
            </a:r>
          </a:p>
        </p:txBody>
      </p:sp>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9" name="Title 1"/>
          <p:cNvSpPr>
            <a:spLocks noGrp="1"/>
          </p:cNvSpPr>
          <p:nvPr>
            <p:ph type="ctrTitle" hasCustomPrompt="1"/>
          </p:nvPr>
        </p:nvSpPr>
        <p:spPr>
          <a:xfrm>
            <a:off x="814709" y="267514"/>
            <a:ext cx="8225773"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cxnSp>
        <p:nvCxnSpPr>
          <p:cNvPr id="4" name="Straight Connector 3">
            <a:extLst>
              <a:ext uri="{FF2B5EF4-FFF2-40B4-BE49-F238E27FC236}">
                <a16:creationId xmlns:a16="http://schemas.microsoft.com/office/drawing/2014/main" id="{32A9D3A6-0B45-43EC-8BF8-2A5D442B7A29}"/>
              </a:ext>
            </a:extLst>
          </p:cNvPr>
          <p:cNvCxnSpPr/>
          <p:nvPr userDrawn="1"/>
        </p:nvCxnSpPr>
        <p:spPr>
          <a:xfrm>
            <a:off x="4740821" y="1004114"/>
            <a:ext cx="0" cy="5163324"/>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B3A02E2-E514-456A-8934-FFBA750D75D0}"/>
              </a:ext>
            </a:extLst>
          </p:cNvPr>
          <p:cNvCxnSpPr/>
          <p:nvPr userDrawn="1"/>
        </p:nvCxnSpPr>
        <p:spPr>
          <a:xfrm>
            <a:off x="8777833" y="1004888"/>
            <a:ext cx="0" cy="5163324"/>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82664E3-C95E-45E4-A850-4DBD65536475}"/>
              </a:ext>
            </a:extLst>
          </p:cNvPr>
          <p:cNvCxnSpPr>
            <a:cxnSpLocks/>
          </p:cNvCxnSpPr>
          <p:nvPr userDrawn="1"/>
        </p:nvCxnSpPr>
        <p:spPr>
          <a:xfrm>
            <a:off x="4740821" y="3640138"/>
            <a:ext cx="4037012" cy="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276B55D-E861-E074-27D3-C7AA57B584D8}"/>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5" name="Picture 14">
            <a:extLst>
              <a:ext uri="{FF2B5EF4-FFF2-40B4-BE49-F238E27FC236}">
                <a16:creationId xmlns:a16="http://schemas.microsoft.com/office/drawing/2014/main" id="{CCC7F637-ADC3-F2DB-FB3B-357DAAE39692}"/>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174503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1B3E6F"/>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4572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D8600ED-B1C0-4296-B86A-73F42626920F}"/>
              </a:ext>
            </a:extLst>
          </p:cNvPr>
          <p:cNvSpPr txBox="1"/>
          <p:nvPr userDrawn="1"/>
        </p:nvSpPr>
        <p:spPr>
          <a:xfrm>
            <a:off x="8904195" y="5896537"/>
            <a:ext cx="2740958" cy="261610"/>
          </a:xfrm>
          <a:prstGeom prst="rect">
            <a:avLst/>
          </a:prstGeom>
          <a:noFill/>
        </p:spPr>
        <p:txBody>
          <a:bodyPr wrap="square" rtlCol="0">
            <a:spAutoFit/>
          </a:bodyPr>
          <a:lstStyle/>
          <a:p>
            <a:pPr algn="r"/>
            <a:r>
              <a:rPr lang="en-US" sz="1100" dirty="0">
                <a:solidFill>
                  <a:srgbClr val="65CFE9"/>
                </a:solidFill>
                <a:latin typeface="Cresta" panose="00000500000000000000" pitchFamily="50" charset="0"/>
              </a:rPr>
              <a:t>Ingenuity, Integrity, and Intelligence.</a:t>
            </a:r>
          </a:p>
        </p:txBody>
      </p:sp>
      <p:cxnSp>
        <p:nvCxnSpPr>
          <p:cNvPr id="12" name="Straight Connector 11">
            <a:extLst>
              <a:ext uri="{FF2B5EF4-FFF2-40B4-BE49-F238E27FC236}">
                <a16:creationId xmlns:a16="http://schemas.microsoft.com/office/drawing/2014/main" id="{BF424D01-845A-4E01-9C98-8D3364DAABE2}"/>
              </a:ext>
            </a:extLst>
          </p:cNvPr>
          <p:cNvCxnSpPr>
            <a:cxnSpLocks/>
          </p:cNvCxnSpPr>
          <p:nvPr userDrawn="1"/>
        </p:nvCxnSpPr>
        <p:spPr>
          <a:xfrm>
            <a:off x="-1" y="537882"/>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426E648-D9DC-4CFE-AC36-AE748ECF4F14}"/>
              </a:ext>
            </a:extLst>
          </p:cNvPr>
          <p:cNvCxnSpPr>
            <a:cxnSpLocks/>
          </p:cNvCxnSpPr>
          <p:nvPr userDrawn="1"/>
        </p:nvCxnSpPr>
        <p:spPr>
          <a:xfrm>
            <a:off x="-1" y="423582"/>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1B0A4380-59B6-487A-97E2-0D405EAFBC6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160" y="4754880"/>
            <a:ext cx="2103120" cy="2103120"/>
          </a:xfrm>
          <a:prstGeom prst="rect">
            <a:avLst/>
          </a:prstGeom>
        </p:spPr>
      </p:pic>
      <p:sp>
        <p:nvSpPr>
          <p:cNvPr id="15" name="Rectangle 3">
            <a:extLst>
              <a:ext uri="{FF2B5EF4-FFF2-40B4-BE49-F238E27FC236}">
                <a16:creationId xmlns:a16="http://schemas.microsoft.com/office/drawing/2014/main" id="{C8E2B8AB-1BBA-4614-BA00-DB259CD9C8ED}"/>
              </a:ext>
            </a:extLst>
          </p:cNvPr>
          <p:cNvSpPr/>
          <p:nvPr userDrawn="1"/>
        </p:nvSpPr>
        <p:spPr>
          <a:xfrm>
            <a:off x="8474933" y="4531054"/>
            <a:ext cx="3720353" cy="1237129"/>
          </a:xfrm>
          <a:custGeom>
            <a:avLst/>
            <a:gdLst>
              <a:gd name="connsiteX0" fmla="*/ 0 w 4164106"/>
              <a:gd name="connsiteY0" fmla="*/ 0 h 1203512"/>
              <a:gd name="connsiteX1" fmla="*/ 4164106 w 4164106"/>
              <a:gd name="connsiteY1" fmla="*/ 0 h 1203512"/>
              <a:gd name="connsiteX2" fmla="*/ 4164106 w 4164106"/>
              <a:gd name="connsiteY2" fmla="*/ 1203512 h 1203512"/>
              <a:gd name="connsiteX3" fmla="*/ 0 w 4164106"/>
              <a:gd name="connsiteY3" fmla="*/ 1203512 h 1203512"/>
              <a:gd name="connsiteX4" fmla="*/ 0 w 4164106"/>
              <a:gd name="connsiteY4" fmla="*/ 0 h 1203512"/>
              <a:gd name="connsiteX0" fmla="*/ 571500 w 4164106"/>
              <a:gd name="connsiteY0" fmla="*/ 0 h 1216959"/>
              <a:gd name="connsiteX1" fmla="*/ 4164106 w 4164106"/>
              <a:gd name="connsiteY1" fmla="*/ 13447 h 1216959"/>
              <a:gd name="connsiteX2" fmla="*/ 4164106 w 4164106"/>
              <a:gd name="connsiteY2" fmla="*/ 1216959 h 1216959"/>
              <a:gd name="connsiteX3" fmla="*/ 0 w 4164106"/>
              <a:gd name="connsiteY3" fmla="*/ 1216959 h 1216959"/>
              <a:gd name="connsiteX4" fmla="*/ 571500 w 4164106"/>
              <a:gd name="connsiteY4" fmla="*/ 0 h 1216959"/>
              <a:gd name="connsiteX0" fmla="*/ 705970 w 4164106"/>
              <a:gd name="connsiteY0" fmla="*/ 6724 h 1203512"/>
              <a:gd name="connsiteX1" fmla="*/ 4164106 w 4164106"/>
              <a:gd name="connsiteY1" fmla="*/ 0 h 1203512"/>
              <a:gd name="connsiteX2" fmla="*/ 4164106 w 4164106"/>
              <a:gd name="connsiteY2" fmla="*/ 1203512 h 1203512"/>
              <a:gd name="connsiteX3" fmla="*/ 0 w 4164106"/>
              <a:gd name="connsiteY3" fmla="*/ 1203512 h 1203512"/>
              <a:gd name="connsiteX4" fmla="*/ 705970 w 4164106"/>
              <a:gd name="connsiteY4" fmla="*/ 6724 h 1203512"/>
              <a:gd name="connsiteX0" fmla="*/ 517711 w 4164106"/>
              <a:gd name="connsiteY0" fmla="*/ 0 h 1203512"/>
              <a:gd name="connsiteX1" fmla="*/ 4164106 w 4164106"/>
              <a:gd name="connsiteY1" fmla="*/ 0 h 1203512"/>
              <a:gd name="connsiteX2" fmla="*/ 4164106 w 4164106"/>
              <a:gd name="connsiteY2" fmla="*/ 1203512 h 1203512"/>
              <a:gd name="connsiteX3" fmla="*/ 0 w 4164106"/>
              <a:gd name="connsiteY3" fmla="*/ 1203512 h 1203512"/>
              <a:gd name="connsiteX4" fmla="*/ 517711 w 4164106"/>
              <a:gd name="connsiteY4" fmla="*/ 0 h 1203512"/>
              <a:gd name="connsiteX0" fmla="*/ 517711 w 4164106"/>
              <a:gd name="connsiteY0" fmla="*/ 0 h 1203512"/>
              <a:gd name="connsiteX1" fmla="*/ 4164106 w 4164106"/>
              <a:gd name="connsiteY1" fmla="*/ 0 h 1203512"/>
              <a:gd name="connsiteX2" fmla="*/ 3720353 w 4164106"/>
              <a:gd name="connsiteY2" fmla="*/ 1203512 h 1203512"/>
              <a:gd name="connsiteX3" fmla="*/ 0 w 4164106"/>
              <a:gd name="connsiteY3" fmla="*/ 1203512 h 1203512"/>
              <a:gd name="connsiteX4" fmla="*/ 517711 w 4164106"/>
              <a:gd name="connsiteY4" fmla="*/ 0 h 1203512"/>
              <a:gd name="connsiteX0" fmla="*/ 517711 w 3747247"/>
              <a:gd name="connsiteY0" fmla="*/ 6723 h 1210235"/>
              <a:gd name="connsiteX1" fmla="*/ 3747247 w 3747247"/>
              <a:gd name="connsiteY1" fmla="*/ 0 h 1210235"/>
              <a:gd name="connsiteX2" fmla="*/ 3720353 w 3747247"/>
              <a:gd name="connsiteY2" fmla="*/ 1210235 h 1210235"/>
              <a:gd name="connsiteX3" fmla="*/ 0 w 3747247"/>
              <a:gd name="connsiteY3" fmla="*/ 1210235 h 1210235"/>
              <a:gd name="connsiteX4" fmla="*/ 517711 w 3747247"/>
              <a:gd name="connsiteY4" fmla="*/ 6723 h 1210235"/>
              <a:gd name="connsiteX0" fmla="*/ 517711 w 3720353"/>
              <a:gd name="connsiteY0" fmla="*/ 33617 h 1237129"/>
              <a:gd name="connsiteX1" fmla="*/ 3720353 w 3720353"/>
              <a:gd name="connsiteY1" fmla="*/ 0 h 1237129"/>
              <a:gd name="connsiteX2" fmla="*/ 3720353 w 3720353"/>
              <a:gd name="connsiteY2" fmla="*/ 1237129 h 1237129"/>
              <a:gd name="connsiteX3" fmla="*/ 0 w 3720353"/>
              <a:gd name="connsiteY3" fmla="*/ 1237129 h 1237129"/>
              <a:gd name="connsiteX4" fmla="*/ 517711 w 3720353"/>
              <a:gd name="connsiteY4" fmla="*/ 33617 h 1237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0353" h="1237129">
                <a:moveTo>
                  <a:pt x="517711" y="33617"/>
                </a:moveTo>
                <a:lnTo>
                  <a:pt x="3720353" y="0"/>
                </a:lnTo>
                <a:lnTo>
                  <a:pt x="3720353" y="1237129"/>
                </a:lnTo>
                <a:lnTo>
                  <a:pt x="0" y="1237129"/>
                </a:lnTo>
                <a:lnTo>
                  <a:pt x="517711" y="3361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5" name="Picture 4">
            <a:extLst>
              <a:ext uri="{FF2B5EF4-FFF2-40B4-BE49-F238E27FC236}">
                <a16:creationId xmlns:a16="http://schemas.microsoft.com/office/drawing/2014/main" id="{61504DA0-0DA4-4742-AAA5-EFF0A95341C2}"/>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9073121" y="4707911"/>
            <a:ext cx="2572029" cy="929467"/>
          </a:xfrm>
          <a:prstGeom prst="rect">
            <a:avLst/>
          </a:prstGeom>
        </p:spPr>
      </p:pic>
      <p:pic>
        <p:nvPicPr>
          <p:cNvPr id="18" name="Picture 17" descr="A close up of a logo&#10;&#10;Description automatically generated">
            <a:extLst>
              <a:ext uri="{FF2B5EF4-FFF2-40B4-BE49-F238E27FC236}">
                <a16:creationId xmlns:a16="http://schemas.microsoft.com/office/drawing/2014/main" id="{AF96CA86-2C7C-4126-9466-78BC6FE7BAF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rot="10800000">
            <a:off x="11487911" y="1089817"/>
            <a:ext cx="246889" cy="487681"/>
          </a:xfrm>
          <a:prstGeom prst="rect">
            <a:avLst/>
          </a:prstGeom>
        </p:spPr>
      </p:pic>
      <p:sp>
        <p:nvSpPr>
          <p:cNvPr id="19" name="Title 1">
            <a:extLst>
              <a:ext uri="{FF2B5EF4-FFF2-40B4-BE49-F238E27FC236}">
                <a16:creationId xmlns:a16="http://schemas.microsoft.com/office/drawing/2014/main" id="{5E9ECBA4-0BC2-4C96-BF94-DED93B85007A}"/>
              </a:ext>
            </a:extLst>
          </p:cNvPr>
          <p:cNvSpPr>
            <a:spLocks noGrp="1"/>
          </p:cNvSpPr>
          <p:nvPr>
            <p:ph type="ctrTitle"/>
          </p:nvPr>
        </p:nvSpPr>
        <p:spPr>
          <a:xfrm>
            <a:off x="6492494" y="996414"/>
            <a:ext cx="4950594" cy="736600"/>
          </a:xfrm>
        </p:spPr>
        <p:txBody>
          <a:bodyPr anchor="t" anchorCtr="0">
            <a:normAutofit/>
          </a:bodyPr>
          <a:lstStyle>
            <a:lvl1pPr algn="r">
              <a:defRPr sz="4400" b="0" i="0" baseline="0">
                <a:solidFill>
                  <a:schemeClr val="bg1"/>
                </a:solidFill>
                <a:latin typeface="Arial" charset="0"/>
                <a:ea typeface="Arial" charset="0"/>
                <a:cs typeface="Arial" charset="0"/>
              </a:defRPr>
            </a:lvl1pPr>
          </a:lstStyle>
          <a:p>
            <a:r>
              <a:rPr lang="en-US"/>
              <a:t>Click to edit Master title style</a:t>
            </a:r>
            <a:endParaRPr lang="en-US" dirty="0"/>
          </a:p>
        </p:txBody>
      </p:sp>
      <p:sp>
        <p:nvSpPr>
          <p:cNvPr id="20" name="Subtitle 2">
            <a:extLst>
              <a:ext uri="{FF2B5EF4-FFF2-40B4-BE49-F238E27FC236}">
                <a16:creationId xmlns:a16="http://schemas.microsoft.com/office/drawing/2014/main" id="{702DBAF7-3081-4BB2-B5EC-2E5B82214AD7}"/>
              </a:ext>
            </a:extLst>
          </p:cNvPr>
          <p:cNvSpPr>
            <a:spLocks noGrp="1"/>
          </p:cNvSpPr>
          <p:nvPr>
            <p:ph type="subTitle" idx="1"/>
          </p:nvPr>
        </p:nvSpPr>
        <p:spPr>
          <a:xfrm>
            <a:off x="6492494" y="2667320"/>
            <a:ext cx="4950594" cy="736600"/>
          </a:xfrm>
        </p:spPr>
        <p:txBody>
          <a:bodyPr>
            <a:normAutofit/>
          </a:bodyPr>
          <a:lstStyle>
            <a:lvl1pPr marL="0" indent="0" algn="r">
              <a:lnSpc>
                <a:spcPct val="100000"/>
              </a:lnSpc>
              <a:spcBef>
                <a:spcPts val="0"/>
              </a:spcBef>
              <a:buNone/>
              <a:defRPr sz="1600" b="0" i="0" baseline="0">
                <a:solidFill>
                  <a:srgbClr val="4AB0D3"/>
                </a:solidFill>
                <a:latin typeface="Courier New" charset="0"/>
                <a:ea typeface="Courier New" charset="0"/>
                <a:cs typeface="Courier New"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1" name="Picture Placeholder 9">
            <a:extLst>
              <a:ext uri="{FF2B5EF4-FFF2-40B4-BE49-F238E27FC236}">
                <a16:creationId xmlns:a16="http://schemas.microsoft.com/office/drawing/2014/main" id="{8ECC9E25-DDE0-47E1-9F1F-BCCB97DE028F}"/>
              </a:ext>
            </a:extLst>
          </p:cNvPr>
          <p:cNvSpPr>
            <a:spLocks noGrp="1"/>
          </p:cNvSpPr>
          <p:nvPr>
            <p:ph type="pic" sz="quarter" idx="10"/>
          </p:nvPr>
        </p:nvSpPr>
        <p:spPr>
          <a:xfrm>
            <a:off x="-1" y="0"/>
            <a:ext cx="6081623" cy="3536828"/>
          </a:xfrm>
          <a:noFill/>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23" name="Picture Placeholder 9">
            <a:extLst>
              <a:ext uri="{FF2B5EF4-FFF2-40B4-BE49-F238E27FC236}">
                <a16:creationId xmlns:a16="http://schemas.microsoft.com/office/drawing/2014/main" id="{15394973-C67A-41FA-97E0-23EF888C75A8}"/>
              </a:ext>
            </a:extLst>
          </p:cNvPr>
          <p:cNvSpPr>
            <a:spLocks noGrp="1"/>
          </p:cNvSpPr>
          <p:nvPr>
            <p:ph type="pic" sz="quarter" idx="11"/>
          </p:nvPr>
        </p:nvSpPr>
        <p:spPr>
          <a:xfrm>
            <a:off x="0" y="3536830"/>
            <a:ext cx="3045125" cy="2725947"/>
          </a:xfrm>
          <a:noFill/>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28" name="Picture Placeholder 9">
            <a:extLst>
              <a:ext uri="{FF2B5EF4-FFF2-40B4-BE49-F238E27FC236}">
                <a16:creationId xmlns:a16="http://schemas.microsoft.com/office/drawing/2014/main" id="{6504FA63-C181-4493-A0B0-A593D3F0AE0D}"/>
              </a:ext>
            </a:extLst>
          </p:cNvPr>
          <p:cNvSpPr>
            <a:spLocks noGrp="1"/>
          </p:cNvSpPr>
          <p:nvPr>
            <p:ph type="pic" sz="quarter" idx="13"/>
          </p:nvPr>
        </p:nvSpPr>
        <p:spPr>
          <a:xfrm>
            <a:off x="4559300" y="3536830"/>
            <a:ext cx="1522322" cy="1349495"/>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29" name="Picture Placeholder 9">
            <a:extLst>
              <a:ext uri="{FF2B5EF4-FFF2-40B4-BE49-F238E27FC236}">
                <a16:creationId xmlns:a16="http://schemas.microsoft.com/office/drawing/2014/main" id="{EE1FBC21-7FF0-4120-89A8-3AC8C6A7DBD0}"/>
              </a:ext>
            </a:extLst>
          </p:cNvPr>
          <p:cNvSpPr>
            <a:spLocks noGrp="1"/>
          </p:cNvSpPr>
          <p:nvPr>
            <p:ph type="pic" sz="quarter" idx="14"/>
          </p:nvPr>
        </p:nvSpPr>
        <p:spPr>
          <a:xfrm>
            <a:off x="3045125" y="4886325"/>
            <a:ext cx="1518248" cy="1376452"/>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30" name="Picture Placeholder 9">
            <a:extLst>
              <a:ext uri="{FF2B5EF4-FFF2-40B4-BE49-F238E27FC236}">
                <a16:creationId xmlns:a16="http://schemas.microsoft.com/office/drawing/2014/main" id="{6D679322-14AE-4029-906D-1603A312F3A3}"/>
              </a:ext>
            </a:extLst>
          </p:cNvPr>
          <p:cNvSpPr>
            <a:spLocks noGrp="1"/>
          </p:cNvSpPr>
          <p:nvPr>
            <p:ph type="pic" sz="quarter" idx="15"/>
          </p:nvPr>
        </p:nvSpPr>
        <p:spPr>
          <a:xfrm>
            <a:off x="4567446" y="4886325"/>
            <a:ext cx="1514176" cy="1376452"/>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31" name="Picture Placeholder 9">
            <a:extLst>
              <a:ext uri="{FF2B5EF4-FFF2-40B4-BE49-F238E27FC236}">
                <a16:creationId xmlns:a16="http://schemas.microsoft.com/office/drawing/2014/main" id="{88E22BDD-CD42-48CA-9810-C1BF5FC53C43}"/>
              </a:ext>
            </a:extLst>
          </p:cNvPr>
          <p:cNvSpPr>
            <a:spLocks noGrp="1"/>
          </p:cNvSpPr>
          <p:nvPr>
            <p:ph type="pic" sz="quarter" idx="16"/>
          </p:nvPr>
        </p:nvSpPr>
        <p:spPr>
          <a:xfrm>
            <a:off x="3045125" y="3536828"/>
            <a:ext cx="1518248" cy="1349495"/>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Tree>
    <p:extLst>
      <p:ext uri="{BB962C8B-B14F-4D97-AF65-F5344CB8AC3E}">
        <p14:creationId xmlns:p14="http://schemas.microsoft.com/office/powerpoint/2010/main" val="20764383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9" name="Title 1"/>
          <p:cNvSpPr>
            <a:spLocks noGrp="1"/>
          </p:cNvSpPr>
          <p:nvPr>
            <p:ph type="ctrTitle" hasCustomPrompt="1"/>
          </p:nvPr>
        </p:nvSpPr>
        <p:spPr>
          <a:xfrm>
            <a:off x="814709" y="267514"/>
            <a:ext cx="8287179"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pic>
        <p:nvPicPr>
          <p:cNvPr id="8" name="Picture 7">
            <a:extLst>
              <a:ext uri="{FF2B5EF4-FFF2-40B4-BE49-F238E27FC236}">
                <a16:creationId xmlns:a16="http://schemas.microsoft.com/office/drawing/2014/main" id="{B39C1890-60EC-2514-9908-8DE7EBB039F8}"/>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9" name="Picture 8">
            <a:extLst>
              <a:ext uri="{FF2B5EF4-FFF2-40B4-BE49-F238E27FC236}">
                <a16:creationId xmlns:a16="http://schemas.microsoft.com/office/drawing/2014/main" id="{5AFD5E96-3BB3-77DE-4A62-3C3C875CB2B4}"/>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39838" y="1004113"/>
            <a:ext cx="5622634" cy="5158943"/>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4" name="Picture Placeholder 3"/>
          <p:cNvSpPr>
            <a:spLocks noGrp="1"/>
          </p:cNvSpPr>
          <p:nvPr>
            <p:ph type="pic" sz="quarter" idx="11"/>
          </p:nvPr>
        </p:nvSpPr>
        <p:spPr>
          <a:xfrm>
            <a:off x="6116694" y="3450586"/>
            <a:ext cx="5703050" cy="27124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5" name="Picture Placeholder 3"/>
          <p:cNvSpPr>
            <a:spLocks noGrp="1"/>
          </p:cNvSpPr>
          <p:nvPr>
            <p:ph type="pic" sz="quarter" idx="12"/>
          </p:nvPr>
        </p:nvSpPr>
        <p:spPr>
          <a:xfrm>
            <a:off x="6125186" y="1004114"/>
            <a:ext cx="5703050" cy="2395757"/>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1" name="Title 1"/>
          <p:cNvSpPr>
            <a:spLocks noGrp="1"/>
          </p:cNvSpPr>
          <p:nvPr>
            <p:ph type="ctrTitle" hasCustomPrompt="1"/>
          </p:nvPr>
        </p:nvSpPr>
        <p:spPr>
          <a:xfrm>
            <a:off x="814709" y="267514"/>
            <a:ext cx="8287179"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pic>
        <p:nvPicPr>
          <p:cNvPr id="9" name="Picture 8">
            <a:extLst>
              <a:ext uri="{FF2B5EF4-FFF2-40B4-BE49-F238E27FC236}">
                <a16:creationId xmlns:a16="http://schemas.microsoft.com/office/drawing/2014/main" id="{3BF5F7C4-51F4-CAFB-E767-60DFC6B1EC69}"/>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2" name="Picture 11">
            <a:extLst>
              <a:ext uri="{FF2B5EF4-FFF2-40B4-BE49-F238E27FC236}">
                <a16:creationId xmlns:a16="http://schemas.microsoft.com/office/drawing/2014/main" id="{86B4FA79-2469-D5A7-6278-BAA354FBDBAB}"/>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756636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39838" y="1004113"/>
            <a:ext cx="5622634" cy="5158943"/>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5" name="Picture Placeholder 3"/>
          <p:cNvSpPr>
            <a:spLocks noGrp="1"/>
          </p:cNvSpPr>
          <p:nvPr>
            <p:ph type="pic" sz="quarter" idx="12"/>
          </p:nvPr>
        </p:nvSpPr>
        <p:spPr>
          <a:xfrm>
            <a:off x="6125186" y="1004114"/>
            <a:ext cx="5703050" cy="5158942"/>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1" name="Title 1"/>
          <p:cNvSpPr>
            <a:spLocks noGrp="1"/>
          </p:cNvSpPr>
          <p:nvPr>
            <p:ph type="ctrTitle" hasCustomPrompt="1"/>
          </p:nvPr>
        </p:nvSpPr>
        <p:spPr>
          <a:xfrm>
            <a:off x="814710" y="267514"/>
            <a:ext cx="8317258" cy="736600"/>
          </a:xfrm>
        </p:spPr>
        <p:txBody>
          <a:bodyPr anchor="t" anchorCtr="0">
            <a:normAutofit/>
          </a:bodyPr>
          <a:lstStyle>
            <a:lvl1pPr algn="l">
              <a:defRPr sz="4400" baseline="0">
                <a:solidFill>
                  <a:srgbClr val="65CFE9"/>
                </a:solidFill>
                <a:latin typeface="+mj-lt"/>
                <a:ea typeface="Cresta" charset="0"/>
                <a:cs typeface="Cresta" charset="0"/>
              </a:defRPr>
            </a:lvl1pPr>
          </a:lstStyle>
          <a:p>
            <a:r>
              <a:rPr lang="en-US" dirty="0"/>
              <a:t>Type in Title </a:t>
            </a:r>
          </a:p>
        </p:txBody>
      </p:sp>
      <p:pic>
        <p:nvPicPr>
          <p:cNvPr id="5" name="Picture 4">
            <a:extLst>
              <a:ext uri="{FF2B5EF4-FFF2-40B4-BE49-F238E27FC236}">
                <a16:creationId xmlns:a16="http://schemas.microsoft.com/office/drawing/2014/main" id="{8729374A-A3B9-FFE0-D8FB-AFA2215B4F6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8" name="Picture 7">
            <a:extLst>
              <a:ext uri="{FF2B5EF4-FFF2-40B4-BE49-F238E27FC236}">
                <a16:creationId xmlns:a16="http://schemas.microsoft.com/office/drawing/2014/main" id="{23173101-F458-6A35-6230-80F29E9CC051}"/>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19923193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39838" y="1004113"/>
            <a:ext cx="11390606" cy="5158943"/>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1" name="Title 1"/>
          <p:cNvSpPr>
            <a:spLocks noGrp="1"/>
          </p:cNvSpPr>
          <p:nvPr>
            <p:ph type="ctrTitle" hasCustomPrompt="1"/>
          </p:nvPr>
        </p:nvSpPr>
        <p:spPr>
          <a:xfrm>
            <a:off x="814710" y="267514"/>
            <a:ext cx="8263116" cy="736600"/>
          </a:xfrm>
        </p:spPr>
        <p:txBody>
          <a:bodyPr anchor="t" anchorCtr="0">
            <a:normAutofit/>
          </a:bodyPr>
          <a:lstStyle>
            <a:lvl1pPr algn="l">
              <a:defRPr sz="4400" baseline="0">
                <a:solidFill>
                  <a:srgbClr val="65CFE9"/>
                </a:solidFill>
                <a:latin typeface="+mj-lt"/>
                <a:ea typeface="Cresta" charset="0"/>
                <a:cs typeface="Cresta" charset="0"/>
              </a:defRPr>
            </a:lvl1pPr>
          </a:lstStyle>
          <a:p>
            <a:r>
              <a:rPr lang="en-US" dirty="0"/>
              <a:t>Type in Title </a:t>
            </a:r>
          </a:p>
        </p:txBody>
      </p:sp>
      <p:pic>
        <p:nvPicPr>
          <p:cNvPr id="7" name="Picture 6">
            <a:extLst>
              <a:ext uri="{FF2B5EF4-FFF2-40B4-BE49-F238E27FC236}">
                <a16:creationId xmlns:a16="http://schemas.microsoft.com/office/drawing/2014/main" id="{40065D57-959F-6D29-9D66-75B88B872D88}"/>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8" name="Picture 7">
            <a:extLst>
              <a:ext uri="{FF2B5EF4-FFF2-40B4-BE49-F238E27FC236}">
                <a16:creationId xmlns:a16="http://schemas.microsoft.com/office/drawing/2014/main" id="{53FB14E0-836F-919C-9889-66D48868C9A6}"/>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943809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1" name="Title 1"/>
          <p:cNvSpPr>
            <a:spLocks noGrp="1"/>
          </p:cNvSpPr>
          <p:nvPr>
            <p:ph type="ctrTitle" hasCustomPrompt="1"/>
          </p:nvPr>
        </p:nvSpPr>
        <p:spPr>
          <a:xfrm>
            <a:off x="814710" y="267514"/>
            <a:ext cx="8221006"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7" name="Picture Placeholder 3">
            <a:extLst>
              <a:ext uri="{FF2B5EF4-FFF2-40B4-BE49-F238E27FC236}">
                <a16:creationId xmlns:a16="http://schemas.microsoft.com/office/drawing/2014/main" id="{3707B5F3-6DA1-4DC6-9B9B-E7740FB4F85B}"/>
              </a:ext>
            </a:extLst>
          </p:cNvPr>
          <p:cNvSpPr>
            <a:spLocks noGrp="1"/>
          </p:cNvSpPr>
          <p:nvPr>
            <p:ph type="pic" sz="quarter" idx="10"/>
          </p:nvPr>
        </p:nvSpPr>
        <p:spPr>
          <a:xfrm>
            <a:off x="439838" y="1004114"/>
            <a:ext cx="5622634" cy="2395758"/>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8" name="Picture Placeholder 3">
            <a:extLst>
              <a:ext uri="{FF2B5EF4-FFF2-40B4-BE49-F238E27FC236}">
                <a16:creationId xmlns:a16="http://schemas.microsoft.com/office/drawing/2014/main" id="{FDC7DEB6-2E0E-42BB-9A9B-60F75DEA40BC}"/>
              </a:ext>
            </a:extLst>
          </p:cNvPr>
          <p:cNvSpPr>
            <a:spLocks noGrp="1"/>
          </p:cNvSpPr>
          <p:nvPr>
            <p:ph type="pic" sz="quarter" idx="11"/>
          </p:nvPr>
        </p:nvSpPr>
        <p:spPr>
          <a:xfrm>
            <a:off x="6125186" y="3450586"/>
            <a:ext cx="5694558" cy="27124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9" name="Picture Placeholder 3">
            <a:extLst>
              <a:ext uri="{FF2B5EF4-FFF2-40B4-BE49-F238E27FC236}">
                <a16:creationId xmlns:a16="http://schemas.microsoft.com/office/drawing/2014/main" id="{CB4C8193-7455-454A-9B54-6A38F886C95F}"/>
              </a:ext>
            </a:extLst>
          </p:cNvPr>
          <p:cNvSpPr>
            <a:spLocks noGrp="1"/>
          </p:cNvSpPr>
          <p:nvPr>
            <p:ph type="pic" sz="quarter" idx="12"/>
          </p:nvPr>
        </p:nvSpPr>
        <p:spPr>
          <a:xfrm>
            <a:off x="6125186" y="1004114"/>
            <a:ext cx="5703050" cy="2395757"/>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2" name="Picture Placeholder 3">
            <a:extLst>
              <a:ext uri="{FF2B5EF4-FFF2-40B4-BE49-F238E27FC236}">
                <a16:creationId xmlns:a16="http://schemas.microsoft.com/office/drawing/2014/main" id="{5FC0FCF3-BBA6-49D9-94AB-9A7A821C22C4}"/>
              </a:ext>
            </a:extLst>
          </p:cNvPr>
          <p:cNvSpPr>
            <a:spLocks noGrp="1"/>
          </p:cNvSpPr>
          <p:nvPr>
            <p:ph type="pic" sz="quarter" idx="13"/>
          </p:nvPr>
        </p:nvSpPr>
        <p:spPr>
          <a:xfrm>
            <a:off x="439838" y="3457228"/>
            <a:ext cx="5622634" cy="2712470"/>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6" name="Picture 5">
            <a:extLst>
              <a:ext uri="{FF2B5EF4-FFF2-40B4-BE49-F238E27FC236}">
                <a16:creationId xmlns:a16="http://schemas.microsoft.com/office/drawing/2014/main" id="{EA729F0C-E6A2-3EAD-F4E1-B19C8B4946A6}"/>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4" name="Picture 13">
            <a:extLst>
              <a:ext uri="{FF2B5EF4-FFF2-40B4-BE49-F238E27FC236}">
                <a16:creationId xmlns:a16="http://schemas.microsoft.com/office/drawing/2014/main" id="{FC5CAA8F-1220-3D21-B6D9-F9333DADC6F4}"/>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1280933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Picture Placeholder 3"/>
          <p:cNvSpPr>
            <a:spLocks noGrp="1"/>
          </p:cNvSpPr>
          <p:nvPr>
            <p:ph type="pic" sz="quarter" idx="11"/>
          </p:nvPr>
        </p:nvSpPr>
        <p:spPr>
          <a:xfrm>
            <a:off x="6125186" y="3458130"/>
            <a:ext cx="5703050" cy="27124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5" name="Picture Placeholder 3"/>
          <p:cNvSpPr>
            <a:spLocks noGrp="1"/>
          </p:cNvSpPr>
          <p:nvPr>
            <p:ph type="pic" sz="quarter" idx="12"/>
          </p:nvPr>
        </p:nvSpPr>
        <p:spPr>
          <a:xfrm>
            <a:off x="6125186" y="0"/>
            <a:ext cx="5703050" cy="33998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pic>
        <p:nvPicPr>
          <p:cNvPr id="3" name="Picture 2">
            <a:extLst>
              <a:ext uri="{FF2B5EF4-FFF2-40B4-BE49-F238E27FC236}">
                <a16:creationId xmlns:a16="http://schemas.microsoft.com/office/drawing/2014/main" id="{594851B6-2D40-425F-8DE4-C52B7387F1C4}"/>
              </a:ext>
            </a:extLst>
          </p:cNvPr>
          <p:cNvPicPr>
            <a:picLocks noChangeAspect="1"/>
          </p:cNvPicPr>
          <p:nvPr userDrawn="1"/>
        </p:nvPicPr>
        <p:blipFill>
          <a:blip r:embed="rId4"/>
          <a:stretch>
            <a:fillRect/>
          </a:stretch>
        </p:blipFill>
        <p:spPr>
          <a:xfrm>
            <a:off x="515909" y="128016"/>
            <a:ext cx="2546684" cy="2539612"/>
          </a:xfrm>
          <a:prstGeom prst="rect">
            <a:avLst/>
          </a:prstGeom>
        </p:spPr>
      </p:pic>
      <p:sp>
        <p:nvSpPr>
          <p:cNvPr id="12" name="Text Placeholder 5">
            <a:extLst>
              <a:ext uri="{FF2B5EF4-FFF2-40B4-BE49-F238E27FC236}">
                <a16:creationId xmlns:a16="http://schemas.microsoft.com/office/drawing/2014/main" id="{7C177514-4E88-4C06-B6E0-000A86997F26}"/>
              </a:ext>
            </a:extLst>
          </p:cNvPr>
          <p:cNvSpPr>
            <a:spLocks noGrp="1"/>
          </p:cNvSpPr>
          <p:nvPr>
            <p:ph type="body" sz="quarter" idx="13"/>
          </p:nvPr>
        </p:nvSpPr>
        <p:spPr>
          <a:xfrm>
            <a:off x="515938" y="2844800"/>
            <a:ext cx="5410200" cy="320675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32601B95-ADE6-B261-03D1-ED338461B5CB}"/>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1" name="Picture 10">
            <a:extLst>
              <a:ext uri="{FF2B5EF4-FFF2-40B4-BE49-F238E27FC236}">
                <a16:creationId xmlns:a16="http://schemas.microsoft.com/office/drawing/2014/main" id="{3DFBE97D-342B-BC59-228F-1B82E9DB0DFC}"/>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 name="Picture Placeholder 3"/>
          <p:cNvSpPr>
            <a:spLocks noGrp="1"/>
          </p:cNvSpPr>
          <p:nvPr>
            <p:ph type="pic" sz="quarter" idx="12"/>
          </p:nvPr>
        </p:nvSpPr>
        <p:spPr>
          <a:xfrm>
            <a:off x="6125186" y="0"/>
            <a:ext cx="5703050" cy="6148552"/>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pic>
        <p:nvPicPr>
          <p:cNvPr id="3" name="Picture 2">
            <a:extLst>
              <a:ext uri="{FF2B5EF4-FFF2-40B4-BE49-F238E27FC236}">
                <a16:creationId xmlns:a16="http://schemas.microsoft.com/office/drawing/2014/main" id="{594851B6-2D40-425F-8DE4-C52B7387F1C4}"/>
              </a:ext>
            </a:extLst>
          </p:cNvPr>
          <p:cNvPicPr>
            <a:picLocks noChangeAspect="1"/>
          </p:cNvPicPr>
          <p:nvPr userDrawn="1"/>
        </p:nvPicPr>
        <p:blipFill>
          <a:blip r:embed="rId4"/>
          <a:stretch>
            <a:fillRect/>
          </a:stretch>
        </p:blipFill>
        <p:spPr>
          <a:xfrm>
            <a:off x="515909" y="128016"/>
            <a:ext cx="2546684" cy="2539612"/>
          </a:xfrm>
          <a:prstGeom prst="rect">
            <a:avLst/>
          </a:prstGeom>
        </p:spPr>
      </p:pic>
      <p:sp>
        <p:nvSpPr>
          <p:cNvPr id="12" name="Text Placeholder 5">
            <a:extLst>
              <a:ext uri="{FF2B5EF4-FFF2-40B4-BE49-F238E27FC236}">
                <a16:creationId xmlns:a16="http://schemas.microsoft.com/office/drawing/2014/main" id="{7C177514-4E88-4C06-B6E0-000A86997F26}"/>
              </a:ext>
            </a:extLst>
          </p:cNvPr>
          <p:cNvSpPr>
            <a:spLocks noGrp="1"/>
          </p:cNvSpPr>
          <p:nvPr>
            <p:ph type="body" sz="quarter" idx="13"/>
          </p:nvPr>
        </p:nvSpPr>
        <p:spPr>
          <a:xfrm>
            <a:off x="515938" y="2844800"/>
            <a:ext cx="5410200" cy="320675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4C996621-7615-AE9C-3865-45804A077362}"/>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1" name="Picture 10">
            <a:extLst>
              <a:ext uri="{FF2B5EF4-FFF2-40B4-BE49-F238E27FC236}">
                <a16:creationId xmlns:a16="http://schemas.microsoft.com/office/drawing/2014/main" id="{F975001D-8D89-ECB0-10C3-B969C6B8FA09}"/>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199630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9" name="Title 1"/>
          <p:cNvSpPr>
            <a:spLocks noGrp="1"/>
          </p:cNvSpPr>
          <p:nvPr>
            <p:ph type="ctrTitle" hasCustomPrompt="1"/>
          </p:nvPr>
        </p:nvSpPr>
        <p:spPr>
          <a:xfrm>
            <a:off x="814710" y="267514"/>
            <a:ext cx="8329290"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3" name="Text Placeholder 2">
            <a:extLst>
              <a:ext uri="{FF2B5EF4-FFF2-40B4-BE49-F238E27FC236}">
                <a16:creationId xmlns:a16="http://schemas.microsoft.com/office/drawing/2014/main" id="{C6751213-434E-4C1C-AF1C-6D1763700028}"/>
              </a:ext>
            </a:extLst>
          </p:cNvPr>
          <p:cNvSpPr>
            <a:spLocks noGrp="1"/>
          </p:cNvSpPr>
          <p:nvPr>
            <p:ph type="body" sz="quarter" idx="10"/>
          </p:nvPr>
        </p:nvSpPr>
        <p:spPr>
          <a:xfrm>
            <a:off x="813816" y="1239790"/>
            <a:ext cx="10780712" cy="4659122"/>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4B7A5B86-E9B2-4C41-85BA-DD2FD6C2A0AB}"/>
              </a:ext>
            </a:extLst>
          </p:cNvPr>
          <p:cNvPicPr>
            <a:picLocks noChangeAspect="1"/>
          </p:cNvPicPr>
          <p:nvPr userDrawn="1"/>
        </p:nvPicPr>
        <p:blipFill>
          <a:blip r:embed="rId4"/>
          <a:stretch>
            <a:fillRect/>
          </a:stretch>
        </p:blipFill>
        <p:spPr>
          <a:xfrm>
            <a:off x="9937376" y="129291"/>
            <a:ext cx="2064902" cy="2059168"/>
          </a:xfrm>
          <a:prstGeom prst="rect">
            <a:avLst/>
          </a:prstGeom>
        </p:spPr>
      </p:pic>
      <p:pic>
        <p:nvPicPr>
          <p:cNvPr id="10" name="Picture 9">
            <a:extLst>
              <a:ext uri="{FF2B5EF4-FFF2-40B4-BE49-F238E27FC236}">
                <a16:creationId xmlns:a16="http://schemas.microsoft.com/office/drawing/2014/main" id="{E381C110-EA35-09C6-22BC-885CFBEC8B9D}"/>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1" name="Picture 10">
            <a:extLst>
              <a:ext uri="{FF2B5EF4-FFF2-40B4-BE49-F238E27FC236}">
                <a16:creationId xmlns:a16="http://schemas.microsoft.com/office/drawing/2014/main" id="{27B592D7-DB91-3EE6-AEEE-CF8A802AEE5B}"/>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42325274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Picture Placeholder 3"/>
          <p:cNvSpPr>
            <a:spLocks noGrp="1"/>
          </p:cNvSpPr>
          <p:nvPr>
            <p:ph type="pic" sz="quarter" idx="11"/>
          </p:nvPr>
        </p:nvSpPr>
        <p:spPr>
          <a:xfrm>
            <a:off x="6125186" y="3458130"/>
            <a:ext cx="5703050" cy="27124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5" name="Picture Placeholder 3"/>
          <p:cNvSpPr>
            <a:spLocks noGrp="1"/>
          </p:cNvSpPr>
          <p:nvPr>
            <p:ph type="pic" sz="quarter" idx="12"/>
          </p:nvPr>
        </p:nvSpPr>
        <p:spPr>
          <a:xfrm>
            <a:off x="6125186" y="0"/>
            <a:ext cx="5703050" cy="33998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pic>
        <p:nvPicPr>
          <p:cNvPr id="3" name="Picture 2">
            <a:extLst>
              <a:ext uri="{FF2B5EF4-FFF2-40B4-BE49-F238E27FC236}">
                <a16:creationId xmlns:a16="http://schemas.microsoft.com/office/drawing/2014/main" id="{594851B6-2D40-425F-8DE4-C52B7387F1C4}"/>
              </a:ext>
            </a:extLst>
          </p:cNvPr>
          <p:cNvPicPr>
            <a:picLocks noChangeAspect="1"/>
          </p:cNvPicPr>
          <p:nvPr userDrawn="1"/>
        </p:nvPicPr>
        <p:blipFill>
          <a:blip r:embed="rId4"/>
          <a:srcRect/>
          <a:stretch/>
        </p:blipFill>
        <p:spPr>
          <a:xfrm>
            <a:off x="515938" y="128016"/>
            <a:ext cx="2546684" cy="1799552"/>
          </a:xfrm>
          <a:prstGeom prst="rect">
            <a:avLst/>
          </a:prstGeom>
        </p:spPr>
      </p:pic>
      <p:sp>
        <p:nvSpPr>
          <p:cNvPr id="6" name="Text Placeholder 5">
            <a:extLst>
              <a:ext uri="{FF2B5EF4-FFF2-40B4-BE49-F238E27FC236}">
                <a16:creationId xmlns:a16="http://schemas.microsoft.com/office/drawing/2014/main" id="{C0A70F7C-6FA9-43C9-89E5-329F8B424094}"/>
              </a:ext>
            </a:extLst>
          </p:cNvPr>
          <p:cNvSpPr>
            <a:spLocks noGrp="1"/>
          </p:cNvSpPr>
          <p:nvPr>
            <p:ph type="body" sz="quarter" idx="13"/>
          </p:nvPr>
        </p:nvSpPr>
        <p:spPr>
          <a:xfrm>
            <a:off x="515938" y="2063417"/>
            <a:ext cx="5410200" cy="3988134"/>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C0210EA5-D573-0100-4406-78B8A7BBA141}"/>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2" name="Picture 11">
            <a:extLst>
              <a:ext uri="{FF2B5EF4-FFF2-40B4-BE49-F238E27FC236}">
                <a16:creationId xmlns:a16="http://schemas.microsoft.com/office/drawing/2014/main" id="{D25BB4C3-EB68-21B7-A498-9BD9F1DF2BAC}"/>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365415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9" name="Title 1"/>
          <p:cNvSpPr>
            <a:spLocks noGrp="1"/>
          </p:cNvSpPr>
          <p:nvPr>
            <p:ph type="ctrTitle" hasCustomPrompt="1"/>
          </p:nvPr>
        </p:nvSpPr>
        <p:spPr>
          <a:xfrm>
            <a:off x="814710" y="267514"/>
            <a:ext cx="8263116"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3" name="Text Placeholder 2">
            <a:extLst>
              <a:ext uri="{FF2B5EF4-FFF2-40B4-BE49-F238E27FC236}">
                <a16:creationId xmlns:a16="http://schemas.microsoft.com/office/drawing/2014/main" id="{C6751213-434E-4C1C-AF1C-6D1763700028}"/>
              </a:ext>
            </a:extLst>
          </p:cNvPr>
          <p:cNvSpPr>
            <a:spLocks noGrp="1"/>
          </p:cNvSpPr>
          <p:nvPr>
            <p:ph type="body" sz="quarter" idx="10"/>
          </p:nvPr>
        </p:nvSpPr>
        <p:spPr>
          <a:xfrm>
            <a:off x="813816" y="1311442"/>
            <a:ext cx="10780712" cy="4518717"/>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4B7A5B86-E9B2-4C41-85BA-DD2FD6C2A0AB}"/>
              </a:ext>
            </a:extLst>
          </p:cNvPr>
          <p:cNvPicPr>
            <a:picLocks noChangeAspect="1"/>
          </p:cNvPicPr>
          <p:nvPr userDrawn="1"/>
        </p:nvPicPr>
        <p:blipFill>
          <a:blip r:embed="rId4"/>
          <a:srcRect/>
          <a:stretch/>
        </p:blipFill>
        <p:spPr>
          <a:xfrm>
            <a:off x="9937376" y="128016"/>
            <a:ext cx="2064902" cy="1459112"/>
          </a:xfrm>
          <a:prstGeom prst="rect">
            <a:avLst/>
          </a:prstGeom>
        </p:spPr>
      </p:pic>
      <p:pic>
        <p:nvPicPr>
          <p:cNvPr id="10" name="Picture 9">
            <a:extLst>
              <a:ext uri="{FF2B5EF4-FFF2-40B4-BE49-F238E27FC236}">
                <a16:creationId xmlns:a16="http://schemas.microsoft.com/office/drawing/2014/main" id="{A2C6FFFB-D0D7-A431-4380-2C744FC127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1" name="Picture 10">
            <a:extLst>
              <a:ext uri="{FF2B5EF4-FFF2-40B4-BE49-F238E27FC236}">
                <a16:creationId xmlns:a16="http://schemas.microsoft.com/office/drawing/2014/main" id="{0B39C401-C14E-ADAA-5A11-33810E6BA1A4}"/>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3012455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Dark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6134582" y="0"/>
            <a:ext cx="5682768" cy="6169306"/>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3" name="Text Placeholder 12"/>
          <p:cNvSpPr>
            <a:spLocks noGrp="1"/>
          </p:cNvSpPr>
          <p:nvPr>
            <p:ph type="body" sz="quarter" idx="10"/>
          </p:nvPr>
        </p:nvSpPr>
        <p:spPr>
          <a:xfrm>
            <a:off x="814710" y="1197142"/>
            <a:ext cx="4951412" cy="4860758"/>
          </a:xfrm>
        </p:spPr>
        <p:txBody>
          <a:bodyPr/>
          <a:lstStyle>
            <a:lvl1pPr>
              <a:defRPr b="0" i="0">
                <a:solidFill>
                  <a:schemeClr val="bg1"/>
                </a:solidFill>
                <a:latin typeface="+mn-lt"/>
                <a:ea typeface="Cresta" charset="0"/>
                <a:cs typeface="Cresta" charset="0"/>
              </a:defRPr>
            </a:lvl1pPr>
            <a:lvl2pPr>
              <a:defRPr b="0" i="0">
                <a:solidFill>
                  <a:schemeClr val="bg1"/>
                </a:solidFill>
                <a:latin typeface="+mn-lt"/>
                <a:ea typeface="Cresta" charset="0"/>
                <a:cs typeface="Cresta" charset="0"/>
              </a:defRPr>
            </a:lvl2pPr>
            <a:lvl3pPr>
              <a:defRPr b="0" i="0">
                <a:solidFill>
                  <a:schemeClr val="bg1"/>
                </a:solidFill>
                <a:latin typeface="+mn-lt"/>
                <a:ea typeface="Cresta" charset="0"/>
                <a:cs typeface="Cresta" charset="0"/>
              </a:defRPr>
            </a:lvl3pPr>
            <a:lvl4pPr>
              <a:defRPr b="0" i="0">
                <a:solidFill>
                  <a:schemeClr val="bg1"/>
                </a:solidFill>
                <a:latin typeface="+mn-lt"/>
                <a:ea typeface="Cresta" charset="0"/>
                <a:cs typeface="Cresta" charset="0"/>
              </a:defRPr>
            </a:lvl4pPr>
            <a:lvl5pPr>
              <a:defRPr b="0" i="0">
                <a:solidFill>
                  <a:schemeClr val="bg1"/>
                </a:solidFill>
                <a:latin typeface="+mn-lt"/>
                <a:ea typeface="Cresta" charset="0"/>
                <a:cs typeface="Cresta"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p:cNvSpPr>
            <a:spLocks noGrp="1"/>
          </p:cNvSpPr>
          <p:nvPr>
            <p:ph type="ctrTitle" hasCustomPrompt="1"/>
          </p:nvPr>
        </p:nvSpPr>
        <p:spPr>
          <a:xfrm>
            <a:off x="814710" y="267514"/>
            <a:ext cx="4951412"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pic>
        <p:nvPicPr>
          <p:cNvPr id="7" name="Picture 6">
            <a:extLst>
              <a:ext uri="{FF2B5EF4-FFF2-40B4-BE49-F238E27FC236}">
                <a16:creationId xmlns:a16="http://schemas.microsoft.com/office/drawing/2014/main" id="{F5EF80E0-8430-43C4-9A97-56F8F73BD226}"/>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4" name="Picture 13">
            <a:extLst>
              <a:ext uri="{FF2B5EF4-FFF2-40B4-BE49-F238E27FC236}">
                <a16:creationId xmlns:a16="http://schemas.microsoft.com/office/drawing/2014/main" id="{66D62014-5996-C432-D08C-6120EABF6B4D}"/>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Picture Placeholder 3"/>
          <p:cNvSpPr>
            <a:spLocks noGrp="1"/>
          </p:cNvSpPr>
          <p:nvPr>
            <p:ph type="pic" sz="quarter" idx="11"/>
          </p:nvPr>
        </p:nvSpPr>
        <p:spPr>
          <a:xfrm>
            <a:off x="6125186" y="3458130"/>
            <a:ext cx="5703050" cy="27124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5" name="Picture Placeholder 3"/>
          <p:cNvSpPr>
            <a:spLocks noGrp="1"/>
          </p:cNvSpPr>
          <p:nvPr>
            <p:ph type="pic" sz="quarter" idx="12"/>
          </p:nvPr>
        </p:nvSpPr>
        <p:spPr>
          <a:xfrm>
            <a:off x="6125186" y="0"/>
            <a:ext cx="5703050" cy="33998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pic>
        <p:nvPicPr>
          <p:cNvPr id="3" name="Picture 2">
            <a:extLst>
              <a:ext uri="{FF2B5EF4-FFF2-40B4-BE49-F238E27FC236}">
                <a16:creationId xmlns:a16="http://schemas.microsoft.com/office/drawing/2014/main" id="{594851B6-2D40-425F-8DE4-C52B7387F1C4}"/>
              </a:ext>
            </a:extLst>
          </p:cNvPr>
          <p:cNvPicPr>
            <a:picLocks noChangeAspect="1"/>
          </p:cNvPicPr>
          <p:nvPr userDrawn="1"/>
        </p:nvPicPr>
        <p:blipFill>
          <a:blip r:embed="rId4"/>
          <a:srcRect/>
          <a:stretch/>
        </p:blipFill>
        <p:spPr>
          <a:xfrm>
            <a:off x="511417" y="128016"/>
            <a:ext cx="2551176" cy="2141657"/>
          </a:xfrm>
          <a:prstGeom prst="rect">
            <a:avLst/>
          </a:prstGeom>
        </p:spPr>
      </p:pic>
      <p:sp>
        <p:nvSpPr>
          <p:cNvPr id="6" name="Text Placeholder 5">
            <a:extLst>
              <a:ext uri="{FF2B5EF4-FFF2-40B4-BE49-F238E27FC236}">
                <a16:creationId xmlns:a16="http://schemas.microsoft.com/office/drawing/2014/main" id="{C0A70F7C-6FA9-43C9-89E5-329F8B424094}"/>
              </a:ext>
            </a:extLst>
          </p:cNvPr>
          <p:cNvSpPr>
            <a:spLocks noGrp="1"/>
          </p:cNvSpPr>
          <p:nvPr>
            <p:ph type="body" sz="quarter" idx="13"/>
          </p:nvPr>
        </p:nvSpPr>
        <p:spPr>
          <a:xfrm>
            <a:off x="515938" y="2400299"/>
            <a:ext cx="5410200" cy="3651251"/>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a:extLst>
              <a:ext uri="{FF2B5EF4-FFF2-40B4-BE49-F238E27FC236}">
                <a16:creationId xmlns:a16="http://schemas.microsoft.com/office/drawing/2014/main" id="{85DED0AB-8A79-3B81-838F-D9AE95C521B1}"/>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2" name="Picture 11">
            <a:extLst>
              <a:ext uri="{FF2B5EF4-FFF2-40B4-BE49-F238E27FC236}">
                <a16:creationId xmlns:a16="http://schemas.microsoft.com/office/drawing/2014/main" id="{A70D7B52-18FC-4356-C879-8B458DF55B8A}"/>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156491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9" name="Title 1"/>
          <p:cNvSpPr>
            <a:spLocks noGrp="1"/>
          </p:cNvSpPr>
          <p:nvPr>
            <p:ph type="ctrTitle" hasCustomPrompt="1"/>
          </p:nvPr>
        </p:nvSpPr>
        <p:spPr>
          <a:xfrm>
            <a:off x="814710" y="267514"/>
            <a:ext cx="8263116"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3" name="Text Placeholder 2">
            <a:extLst>
              <a:ext uri="{FF2B5EF4-FFF2-40B4-BE49-F238E27FC236}">
                <a16:creationId xmlns:a16="http://schemas.microsoft.com/office/drawing/2014/main" id="{C6751213-434E-4C1C-AF1C-6D1763700028}"/>
              </a:ext>
            </a:extLst>
          </p:cNvPr>
          <p:cNvSpPr>
            <a:spLocks noGrp="1"/>
          </p:cNvSpPr>
          <p:nvPr>
            <p:ph type="body" sz="quarter" idx="10"/>
          </p:nvPr>
        </p:nvSpPr>
        <p:spPr>
          <a:xfrm>
            <a:off x="814388" y="1239789"/>
            <a:ext cx="10780712" cy="4686623"/>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4B7A5B86-E9B2-4C41-85BA-DD2FD6C2A0AB}"/>
              </a:ext>
            </a:extLst>
          </p:cNvPr>
          <p:cNvPicPr>
            <a:picLocks noChangeAspect="1"/>
          </p:cNvPicPr>
          <p:nvPr userDrawn="1"/>
        </p:nvPicPr>
        <p:blipFill>
          <a:blip r:embed="rId4"/>
          <a:srcRect/>
          <a:stretch/>
        </p:blipFill>
        <p:spPr>
          <a:xfrm>
            <a:off x="10100768" y="128016"/>
            <a:ext cx="1738118" cy="1459112"/>
          </a:xfrm>
          <a:prstGeom prst="rect">
            <a:avLst/>
          </a:prstGeom>
        </p:spPr>
      </p:pic>
      <p:pic>
        <p:nvPicPr>
          <p:cNvPr id="10" name="Picture 9">
            <a:extLst>
              <a:ext uri="{FF2B5EF4-FFF2-40B4-BE49-F238E27FC236}">
                <a16:creationId xmlns:a16="http://schemas.microsoft.com/office/drawing/2014/main" id="{1970B736-6EDF-B95B-13BA-66406B0E747F}"/>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1" name="Picture 10">
            <a:extLst>
              <a:ext uri="{FF2B5EF4-FFF2-40B4-BE49-F238E27FC236}">
                <a16:creationId xmlns:a16="http://schemas.microsoft.com/office/drawing/2014/main" id="{821552D6-B256-43A3-FB39-583DFAEAA528}"/>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14337291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Picture Placeholder 3"/>
          <p:cNvSpPr>
            <a:spLocks noGrp="1"/>
          </p:cNvSpPr>
          <p:nvPr>
            <p:ph type="pic" sz="quarter" idx="11"/>
          </p:nvPr>
        </p:nvSpPr>
        <p:spPr>
          <a:xfrm>
            <a:off x="6125186" y="3458130"/>
            <a:ext cx="5703050" cy="2712471"/>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5" name="Picture Placeholder 3"/>
          <p:cNvSpPr>
            <a:spLocks noGrp="1"/>
          </p:cNvSpPr>
          <p:nvPr>
            <p:ph type="pic" sz="quarter" idx="12"/>
          </p:nvPr>
        </p:nvSpPr>
        <p:spPr>
          <a:xfrm>
            <a:off x="6125186" y="0"/>
            <a:ext cx="5703050" cy="3399871"/>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pic>
        <p:nvPicPr>
          <p:cNvPr id="7" name="Picture 6">
            <a:extLst>
              <a:ext uri="{FF2B5EF4-FFF2-40B4-BE49-F238E27FC236}">
                <a16:creationId xmlns:a16="http://schemas.microsoft.com/office/drawing/2014/main" id="{D9020E04-490A-4B36-89FB-644F49D72369}"/>
              </a:ext>
            </a:extLst>
          </p:cNvPr>
          <p:cNvPicPr>
            <a:picLocks noChangeAspect="1"/>
          </p:cNvPicPr>
          <p:nvPr userDrawn="1"/>
        </p:nvPicPr>
        <p:blipFill>
          <a:blip r:embed="rId4"/>
          <a:srcRect/>
          <a:stretch/>
        </p:blipFill>
        <p:spPr>
          <a:xfrm>
            <a:off x="530500" y="149922"/>
            <a:ext cx="2517502" cy="2539612"/>
          </a:xfrm>
          <a:prstGeom prst="rect">
            <a:avLst/>
          </a:prstGeom>
        </p:spPr>
      </p:pic>
      <p:sp>
        <p:nvSpPr>
          <p:cNvPr id="8" name="Text Placeholder 5">
            <a:extLst>
              <a:ext uri="{FF2B5EF4-FFF2-40B4-BE49-F238E27FC236}">
                <a16:creationId xmlns:a16="http://schemas.microsoft.com/office/drawing/2014/main" id="{AD53EABA-AC2D-4AE7-B95B-A70085F258C6}"/>
              </a:ext>
            </a:extLst>
          </p:cNvPr>
          <p:cNvSpPr>
            <a:spLocks noGrp="1"/>
          </p:cNvSpPr>
          <p:nvPr>
            <p:ph type="body" sz="quarter" idx="13"/>
          </p:nvPr>
        </p:nvSpPr>
        <p:spPr>
          <a:xfrm>
            <a:off x="515938" y="2844800"/>
            <a:ext cx="5410200" cy="320675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E3E62E21-FA25-63C3-5C40-DD89A1092AB7}"/>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1" name="Picture 10">
            <a:extLst>
              <a:ext uri="{FF2B5EF4-FFF2-40B4-BE49-F238E27FC236}">
                <a16:creationId xmlns:a16="http://schemas.microsoft.com/office/drawing/2014/main" id="{816750DD-BD15-6B80-A173-68E3B3B6E96C}"/>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57237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9" name="Title 1"/>
          <p:cNvSpPr>
            <a:spLocks noGrp="1"/>
          </p:cNvSpPr>
          <p:nvPr>
            <p:ph type="ctrTitle" hasCustomPrompt="1"/>
          </p:nvPr>
        </p:nvSpPr>
        <p:spPr>
          <a:xfrm>
            <a:off x="814709" y="267514"/>
            <a:ext cx="8245069"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3" name="Text Placeholder 2">
            <a:extLst>
              <a:ext uri="{FF2B5EF4-FFF2-40B4-BE49-F238E27FC236}">
                <a16:creationId xmlns:a16="http://schemas.microsoft.com/office/drawing/2014/main" id="{C6751213-434E-4C1C-AF1C-6D1763700028}"/>
              </a:ext>
            </a:extLst>
          </p:cNvPr>
          <p:cNvSpPr>
            <a:spLocks noGrp="1"/>
          </p:cNvSpPr>
          <p:nvPr>
            <p:ph type="body" sz="quarter" idx="10"/>
          </p:nvPr>
        </p:nvSpPr>
        <p:spPr>
          <a:xfrm>
            <a:off x="814388" y="1239789"/>
            <a:ext cx="10780712" cy="4741625"/>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4B7A5B86-E9B2-4C41-85BA-DD2FD6C2A0AB}"/>
              </a:ext>
            </a:extLst>
          </p:cNvPr>
          <p:cNvPicPr>
            <a:picLocks noChangeAspect="1"/>
          </p:cNvPicPr>
          <p:nvPr userDrawn="1"/>
        </p:nvPicPr>
        <p:blipFill>
          <a:blip r:embed="rId4"/>
          <a:srcRect/>
          <a:stretch/>
        </p:blipFill>
        <p:spPr>
          <a:xfrm>
            <a:off x="9949206" y="129291"/>
            <a:ext cx="2041241" cy="2059168"/>
          </a:xfrm>
          <a:prstGeom prst="rect">
            <a:avLst/>
          </a:prstGeom>
        </p:spPr>
      </p:pic>
      <p:pic>
        <p:nvPicPr>
          <p:cNvPr id="10" name="Picture 9">
            <a:extLst>
              <a:ext uri="{FF2B5EF4-FFF2-40B4-BE49-F238E27FC236}">
                <a16:creationId xmlns:a16="http://schemas.microsoft.com/office/drawing/2014/main" id="{F0F8CEEF-8FA0-A4AF-7940-840FABCC00CD}"/>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1" name="Picture 10">
            <a:extLst>
              <a:ext uri="{FF2B5EF4-FFF2-40B4-BE49-F238E27FC236}">
                <a16:creationId xmlns:a16="http://schemas.microsoft.com/office/drawing/2014/main" id="{CC1A7413-2EEA-E246-D467-67F421B42A5A}"/>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34559840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Coll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Picture Placeholder 3"/>
          <p:cNvSpPr>
            <a:spLocks noGrp="1"/>
          </p:cNvSpPr>
          <p:nvPr>
            <p:ph type="pic" sz="quarter" idx="11"/>
          </p:nvPr>
        </p:nvSpPr>
        <p:spPr>
          <a:xfrm>
            <a:off x="6125186" y="3458130"/>
            <a:ext cx="5703050" cy="27124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15" name="Picture Placeholder 3"/>
          <p:cNvSpPr>
            <a:spLocks noGrp="1"/>
          </p:cNvSpPr>
          <p:nvPr>
            <p:ph type="pic" sz="quarter" idx="12"/>
          </p:nvPr>
        </p:nvSpPr>
        <p:spPr>
          <a:xfrm>
            <a:off x="6125186" y="0"/>
            <a:ext cx="5703050" cy="3399871"/>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pic>
        <p:nvPicPr>
          <p:cNvPr id="3" name="Picture 2">
            <a:extLst>
              <a:ext uri="{FF2B5EF4-FFF2-40B4-BE49-F238E27FC236}">
                <a16:creationId xmlns:a16="http://schemas.microsoft.com/office/drawing/2014/main" id="{594851B6-2D40-425F-8DE4-C52B7387F1C4}"/>
              </a:ext>
            </a:extLst>
          </p:cNvPr>
          <p:cNvPicPr>
            <a:picLocks noChangeAspect="1"/>
          </p:cNvPicPr>
          <p:nvPr userDrawn="1"/>
        </p:nvPicPr>
        <p:blipFill>
          <a:blip r:embed="rId4"/>
          <a:srcRect/>
          <a:stretch/>
        </p:blipFill>
        <p:spPr>
          <a:xfrm>
            <a:off x="511417" y="168432"/>
            <a:ext cx="2551176" cy="1773840"/>
          </a:xfrm>
          <a:prstGeom prst="rect">
            <a:avLst/>
          </a:prstGeom>
        </p:spPr>
      </p:pic>
      <p:sp>
        <p:nvSpPr>
          <p:cNvPr id="6" name="Text Placeholder 5">
            <a:extLst>
              <a:ext uri="{FF2B5EF4-FFF2-40B4-BE49-F238E27FC236}">
                <a16:creationId xmlns:a16="http://schemas.microsoft.com/office/drawing/2014/main" id="{C0A70F7C-6FA9-43C9-89E5-329F8B424094}"/>
              </a:ext>
            </a:extLst>
          </p:cNvPr>
          <p:cNvSpPr>
            <a:spLocks noGrp="1"/>
          </p:cNvSpPr>
          <p:nvPr>
            <p:ph type="body" sz="quarter" idx="13"/>
          </p:nvPr>
        </p:nvSpPr>
        <p:spPr>
          <a:xfrm>
            <a:off x="515938" y="2400299"/>
            <a:ext cx="5410200" cy="3651251"/>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724E29AC-C7A4-2AC6-3E69-AB1B24D4E41F}"/>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2" name="Picture 11">
            <a:extLst>
              <a:ext uri="{FF2B5EF4-FFF2-40B4-BE49-F238E27FC236}">
                <a16:creationId xmlns:a16="http://schemas.microsoft.com/office/drawing/2014/main" id="{AFFE9DBD-2219-C753-D7FB-3772AFDE49AD}"/>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927767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9" name="Title 1"/>
          <p:cNvSpPr>
            <a:spLocks noGrp="1"/>
          </p:cNvSpPr>
          <p:nvPr>
            <p:ph type="ctrTitle" hasCustomPrompt="1"/>
          </p:nvPr>
        </p:nvSpPr>
        <p:spPr>
          <a:xfrm>
            <a:off x="814709" y="267514"/>
            <a:ext cx="8293195"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3" name="Text Placeholder 2">
            <a:extLst>
              <a:ext uri="{FF2B5EF4-FFF2-40B4-BE49-F238E27FC236}">
                <a16:creationId xmlns:a16="http://schemas.microsoft.com/office/drawing/2014/main" id="{C6751213-434E-4C1C-AF1C-6D1763700028}"/>
              </a:ext>
            </a:extLst>
          </p:cNvPr>
          <p:cNvSpPr>
            <a:spLocks noGrp="1"/>
          </p:cNvSpPr>
          <p:nvPr>
            <p:ph type="body" sz="quarter" idx="10"/>
          </p:nvPr>
        </p:nvSpPr>
        <p:spPr>
          <a:xfrm>
            <a:off x="814388" y="1559156"/>
            <a:ext cx="10780712" cy="4408507"/>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4B7A5B86-E9B2-4C41-85BA-DD2FD6C2A0AB}"/>
              </a:ext>
            </a:extLst>
          </p:cNvPr>
          <p:cNvPicPr>
            <a:picLocks noChangeAspect="1"/>
          </p:cNvPicPr>
          <p:nvPr userDrawn="1"/>
        </p:nvPicPr>
        <p:blipFill>
          <a:blip r:embed="rId4"/>
          <a:srcRect/>
          <a:stretch/>
        </p:blipFill>
        <p:spPr>
          <a:xfrm>
            <a:off x="10100768" y="164696"/>
            <a:ext cx="1738118" cy="1208518"/>
          </a:xfrm>
          <a:prstGeom prst="rect">
            <a:avLst/>
          </a:prstGeom>
        </p:spPr>
      </p:pic>
      <p:pic>
        <p:nvPicPr>
          <p:cNvPr id="10" name="Picture 9">
            <a:extLst>
              <a:ext uri="{FF2B5EF4-FFF2-40B4-BE49-F238E27FC236}">
                <a16:creationId xmlns:a16="http://schemas.microsoft.com/office/drawing/2014/main" id="{2E04C34A-5563-4393-9CC2-3E8F1F4D29E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1" name="Picture 10">
            <a:extLst>
              <a:ext uri="{FF2B5EF4-FFF2-40B4-BE49-F238E27FC236}">
                <a16:creationId xmlns:a16="http://schemas.microsoft.com/office/drawing/2014/main" id="{3BC69E12-D160-10C3-48C6-519031FC8C5C}"/>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37185179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Dar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F3AB13-E7E1-E726-CD91-26C1A44B980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9" name="Picture 8">
            <a:extLst>
              <a:ext uri="{FF2B5EF4-FFF2-40B4-BE49-F238E27FC236}">
                <a16:creationId xmlns:a16="http://schemas.microsoft.com/office/drawing/2014/main" id="{D0B04906-38AF-A84E-9CD1-154684BB7FAA}"/>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169557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9" name="Title 1"/>
          <p:cNvSpPr>
            <a:spLocks noGrp="1"/>
          </p:cNvSpPr>
          <p:nvPr>
            <p:ph type="ctrTitle" hasCustomPrompt="1"/>
          </p:nvPr>
        </p:nvSpPr>
        <p:spPr>
          <a:xfrm>
            <a:off x="814709" y="267514"/>
            <a:ext cx="8287179"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pic>
        <p:nvPicPr>
          <p:cNvPr id="8" name="Picture 7">
            <a:extLst>
              <a:ext uri="{FF2B5EF4-FFF2-40B4-BE49-F238E27FC236}">
                <a16:creationId xmlns:a16="http://schemas.microsoft.com/office/drawing/2014/main" id="{B39C1890-60EC-2514-9908-8DE7EBB039F8}"/>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9" name="Picture 8">
            <a:extLst>
              <a:ext uri="{FF2B5EF4-FFF2-40B4-BE49-F238E27FC236}">
                <a16:creationId xmlns:a16="http://schemas.microsoft.com/office/drawing/2014/main" id="{5AFD5E96-3BB3-77DE-4A62-3C3C875CB2B4}"/>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ain Dark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6096000" y="1004114"/>
            <a:ext cx="5682768" cy="5165192"/>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3" name="Text Placeholder 12"/>
          <p:cNvSpPr>
            <a:spLocks noGrp="1"/>
          </p:cNvSpPr>
          <p:nvPr>
            <p:ph type="body" sz="quarter" idx="10"/>
          </p:nvPr>
        </p:nvSpPr>
        <p:spPr>
          <a:xfrm>
            <a:off x="814710" y="1197142"/>
            <a:ext cx="4951412" cy="4860758"/>
          </a:xfrm>
        </p:spPr>
        <p:txBody>
          <a:bodyPr/>
          <a:lstStyle>
            <a:lvl1pPr>
              <a:defRPr b="0" i="0">
                <a:solidFill>
                  <a:schemeClr val="bg1"/>
                </a:solidFill>
                <a:latin typeface="+mn-lt"/>
                <a:ea typeface="Cresta" charset="0"/>
                <a:cs typeface="Cresta" charset="0"/>
              </a:defRPr>
            </a:lvl1pPr>
            <a:lvl2pPr>
              <a:defRPr b="0" i="0">
                <a:solidFill>
                  <a:schemeClr val="bg1"/>
                </a:solidFill>
                <a:latin typeface="+mn-lt"/>
                <a:ea typeface="Cresta" charset="0"/>
                <a:cs typeface="Cresta" charset="0"/>
              </a:defRPr>
            </a:lvl2pPr>
            <a:lvl3pPr>
              <a:defRPr b="0" i="0">
                <a:solidFill>
                  <a:schemeClr val="bg1"/>
                </a:solidFill>
                <a:latin typeface="+mn-lt"/>
                <a:ea typeface="Cresta" charset="0"/>
                <a:cs typeface="Cresta" charset="0"/>
              </a:defRPr>
            </a:lvl3pPr>
            <a:lvl4pPr>
              <a:defRPr b="0" i="0">
                <a:solidFill>
                  <a:schemeClr val="bg1"/>
                </a:solidFill>
                <a:latin typeface="+mn-lt"/>
                <a:ea typeface="Cresta" charset="0"/>
                <a:cs typeface="Cresta" charset="0"/>
              </a:defRPr>
            </a:lvl4pPr>
            <a:lvl5pPr>
              <a:defRPr b="0" i="0">
                <a:solidFill>
                  <a:schemeClr val="bg1"/>
                </a:solidFill>
                <a:latin typeface="+mn-lt"/>
                <a:ea typeface="Cresta" charset="0"/>
                <a:cs typeface="Cresta"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p:cNvSpPr>
            <a:spLocks noGrp="1"/>
          </p:cNvSpPr>
          <p:nvPr>
            <p:ph type="ctrTitle" hasCustomPrompt="1"/>
          </p:nvPr>
        </p:nvSpPr>
        <p:spPr>
          <a:xfrm>
            <a:off x="814710" y="267514"/>
            <a:ext cx="8214990"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pic>
        <p:nvPicPr>
          <p:cNvPr id="12" name="Picture 11">
            <a:extLst>
              <a:ext uri="{FF2B5EF4-FFF2-40B4-BE49-F238E27FC236}">
                <a16:creationId xmlns:a16="http://schemas.microsoft.com/office/drawing/2014/main" id="{58EEE197-2B9F-42C0-709E-28D1E7A2E32F}"/>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4" name="Picture 13">
            <a:extLst>
              <a:ext uri="{FF2B5EF4-FFF2-40B4-BE49-F238E27FC236}">
                <a16:creationId xmlns:a16="http://schemas.microsoft.com/office/drawing/2014/main" id="{D5E0BDE4-9DE0-40BA-8FB2-EB9AD0E4BDB4}"/>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3820185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Main Dark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6134582" y="1004114"/>
            <a:ext cx="2895118" cy="5165192"/>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3" name="Text Placeholder 12"/>
          <p:cNvSpPr>
            <a:spLocks noGrp="1"/>
          </p:cNvSpPr>
          <p:nvPr>
            <p:ph type="body" sz="quarter" idx="10"/>
          </p:nvPr>
        </p:nvSpPr>
        <p:spPr>
          <a:xfrm>
            <a:off x="814709" y="1197142"/>
            <a:ext cx="5242709" cy="4860758"/>
          </a:xfrm>
        </p:spPr>
        <p:txBody>
          <a:bodyPr/>
          <a:lstStyle>
            <a:lvl1pPr>
              <a:defRPr b="0" i="0">
                <a:solidFill>
                  <a:schemeClr val="bg1"/>
                </a:solidFill>
                <a:latin typeface="+mn-lt"/>
                <a:ea typeface="Cresta" charset="0"/>
                <a:cs typeface="Cresta" charset="0"/>
              </a:defRPr>
            </a:lvl1pPr>
            <a:lvl2pPr>
              <a:defRPr b="0" i="0">
                <a:solidFill>
                  <a:schemeClr val="bg1"/>
                </a:solidFill>
                <a:latin typeface="+mn-lt"/>
                <a:ea typeface="Cresta" charset="0"/>
                <a:cs typeface="Cresta" charset="0"/>
              </a:defRPr>
            </a:lvl2pPr>
            <a:lvl3pPr>
              <a:defRPr b="0" i="0">
                <a:solidFill>
                  <a:schemeClr val="bg1"/>
                </a:solidFill>
                <a:latin typeface="+mn-lt"/>
                <a:ea typeface="Cresta" charset="0"/>
                <a:cs typeface="Cresta" charset="0"/>
              </a:defRPr>
            </a:lvl3pPr>
            <a:lvl4pPr>
              <a:defRPr b="0" i="0">
                <a:solidFill>
                  <a:schemeClr val="bg1"/>
                </a:solidFill>
                <a:latin typeface="+mn-lt"/>
                <a:ea typeface="Cresta" charset="0"/>
                <a:cs typeface="Cresta" charset="0"/>
              </a:defRPr>
            </a:lvl4pPr>
            <a:lvl5pPr>
              <a:defRPr b="0" i="0">
                <a:solidFill>
                  <a:schemeClr val="bg1"/>
                </a:solidFill>
                <a:latin typeface="+mn-lt"/>
                <a:ea typeface="Cresta" charset="0"/>
                <a:cs typeface="Cresta"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p:cNvSpPr>
            <a:spLocks noGrp="1"/>
          </p:cNvSpPr>
          <p:nvPr>
            <p:ph type="ctrTitle" hasCustomPrompt="1"/>
          </p:nvPr>
        </p:nvSpPr>
        <p:spPr>
          <a:xfrm>
            <a:off x="814710" y="267514"/>
            <a:ext cx="8214990"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2" name="Picture Placeholder 5">
            <a:extLst>
              <a:ext uri="{FF2B5EF4-FFF2-40B4-BE49-F238E27FC236}">
                <a16:creationId xmlns:a16="http://schemas.microsoft.com/office/drawing/2014/main" id="{54A40E1F-FA2B-1DE9-1E47-9DCB035872D6}"/>
              </a:ext>
            </a:extLst>
          </p:cNvPr>
          <p:cNvSpPr>
            <a:spLocks noGrp="1"/>
          </p:cNvSpPr>
          <p:nvPr>
            <p:ph type="pic" sz="quarter" idx="12"/>
          </p:nvPr>
        </p:nvSpPr>
        <p:spPr>
          <a:xfrm>
            <a:off x="9029700" y="1004114"/>
            <a:ext cx="2797342" cy="2587312"/>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3" name="Picture Placeholder 5">
            <a:extLst>
              <a:ext uri="{FF2B5EF4-FFF2-40B4-BE49-F238E27FC236}">
                <a16:creationId xmlns:a16="http://schemas.microsoft.com/office/drawing/2014/main" id="{69347216-FD8A-338C-649C-260A2ECFED33}"/>
              </a:ext>
            </a:extLst>
          </p:cNvPr>
          <p:cNvSpPr>
            <a:spLocks noGrp="1"/>
          </p:cNvSpPr>
          <p:nvPr>
            <p:ph type="pic" sz="quarter" idx="13"/>
          </p:nvPr>
        </p:nvSpPr>
        <p:spPr>
          <a:xfrm>
            <a:off x="9029700" y="3591427"/>
            <a:ext cx="2797342" cy="2577880"/>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6" name="Picture 15">
            <a:extLst>
              <a:ext uri="{FF2B5EF4-FFF2-40B4-BE49-F238E27FC236}">
                <a16:creationId xmlns:a16="http://schemas.microsoft.com/office/drawing/2014/main" id="{A81E94F3-466C-C68C-EA39-66E088048EF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7" name="Picture 16">
            <a:extLst>
              <a:ext uri="{FF2B5EF4-FFF2-40B4-BE49-F238E27FC236}">
                <a16:creationId xmlns:a16="http://schemas.microsoft.com/office/drawing/2014/main" id="{A7FC6AB0-0267-0B6B-C045-9B887DB2B1A5}"/>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1812951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Main Dark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6134582" y="3581992"/>
            <a:ext cx="2895118" cy="2587313"/>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13" name="Text Placeholder 12"/>
          <p:cNvSpPr>
            <a:spLocks noGrp="1"/>
          </p:cNvSpPr>
          <p:nvPr>
            <p:ph type="body" sz="quarter" idx="10"/>
          </p:nvPr>
        </p:nvSpPr>
        <p:spPr>
          <a:xfrm>
            <a:off x="814709" y="1197142"/>
            <a:ext cx="5242709" cy="4860758"/>
          </a:xfrm>
        </p:spPr>
        <p:txBody>
          <a:bodyPr/>
          <a:lstStyle>
            <a:lvl1pPr>
              <a:defRPr b="0" i="0">
                <a:solidFill>
                  <a:schemeClr val="bg1"/>
                </a:solidFill>
                <a:latin typeface="+mn-lt"/>
                <a:ea typeface="Cresta" charset="0"/>
                <a:cs typeface="Cresta" charset="0"/>
              </a:defRPr>
            </a:lvl1pPr>
            <a:lvl2pPr>
              <a:defRPr b="0" i="0">
                <a:solidFill>
                  <a:schemeClr val="bg1"/>
                </a:solidFill>
                <a:latin typeface="+mn-lt"/>
                <a:ea typeface="Cresta" charset="0"/>
                <a:cs typeface="Cresta" charset="0"/>
              </a:defRPr>
            </a:lvl2pPr>
            <a:lvl3pPr>
              <a:defRPr b="0" i="0">
                <a:solidFill>
                  <a:schemeClr val="bg1"/>
                </a:solidFill>
                <a:latin typeface="+mn-lt"/>
                <a:ea typeface="Cresta" charset="0"/>
                <a:cs typeface="Cresta" charset="0"/>
              </a:defRPr>
            </a:lvl3pPr>
            <a:lvl4pPr>
              <a:defRPr b="0" i="0">
                <a:solidFill>
                  <a:schemeClr val="bg1"/>
                </a:solidFill>
                <a:latin typeface="+mn-lt"/>
                <a:ea typeface="Cresta" charset="0"/>
                <a:cs typeface="Cresta" charset="0"/>
              </a:defRPr>
            </a:lvl4pPr>
            <a:lvl5pPr>
              <a:defRPr b="0" i="0">
                <a:solidFill>
                  <a:schemeClr val="bg1"/>
                </a:solidFill>
                <a:latin typeface="+mn-lt"/>
                <a:ea typeface="Cresta" charset="0"/>
                <a:cs typeface="Cresta"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p:cNvSpPr>
            <a:spLocks noGrp="1"/>
          </p:cNvSpPr>
          <p:nvPr>
            <p:ph type="ctrTitle" hasCustomPrompt="1"/>
          </p:nvPr>
        </p:nvSpPr>
        <p:spPr>
          <a:xfrm>
            <a:off x="814710" y="267514"/>
            <a:ext cx="8214990" cy="736600"/>
          </a:xfrm>
        </p:spPr>
        <p:txBody>
          <a:bodyPr anchor="ctr" anchorCtr="0">
            <a:normAutofit/>
          </a:bodyPr>
          <a:lstStyle>
            <a:lvl1pPr algn="l">
              <a:defRPr sz="3600" baseline="0">
                <a:solidFill>
                  <a:srgbClr val="65CFE9"/>
                </a:solidFill>
                <a:latin typeface="+mj-lt"/>
                <a:ea typeface="Cresta" charset="0"/>
                <a:cs typeface="Cresta" charset="0"/>
              </a:defRPr>
            </a:lvl1pPr>
          </a:lstStyle>
          <a:p>
            <a:r>
              <a:rPr lang="en-US" dirty="0"/>
              <a:t>Type in Title </a:t>
            </a:r>
          </a:p>
        </p:txBody>
      </p:sp>
      <p:sp>
        <p:nvSpPr>
          <p:cNvPr id="2" name="Picture Placeholder 5">
            <a:extLst>
              <a:ext uri="{FF2B5EF4-FFF2-40B4-BE49-F238E27FC236}">
                <a16:creationId xmlns:a16="http://schemas.microsoft.com/office/drawing/2014/main" id="{54A40E1F-FA2B-1DE9-1E47-9DCB035872D6}"/>
              </a:ext>
            </a:extLst>
          </p:cNvPr>
          <p:cNvSpPr>
            <a:spLocks noGrp="1"/>
          </p:cNvSpPr>
          <p:nvPr>
            <p:ph type="pic" sz="quarter" idx="12"/>
          </p:nvPr>
        </p:nvSpPr>
        <p:spPr>
          <a:xfrm>
            <a:off x="6134582" y="1004114"/>
            <a:ext cx="5692460" cy="2587312"/>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p:nvSpPr>
          <p:cNvPr id="3" name="Picture Placeholder 5">
            <a:extLst>
              <a:ext uri="{FF2B5EF4-FFF2-40B4-BE49-F238E27FC236}">
                <a16:creationId xmlns:a16="http://schemas.microsoft.com/office/drawing/2014/main" id="{69347216-FD8A-338C-649C-260A2ECFED33}"/>
              </a:ext>
            </a:extLst>
          </p:cNvPr>
          <p:cNvSpPr>
            <a:spLocks noGrp="1"/>
          </p:cNvSpPr>
          <p:nvPr>
            <p:ph type="pic" sz="quarter" idx="13"/>
          </p:nvPr>
        </p:nvSpPr>
        <p:spPr>
          <a:xfrm>
            <a:off x="9029700" y="3591427"/>
            <a:ext cx="2797342" cy="2577880"/>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15" name="Picture 14">
            <a:extLst>
              <a:ext uri="{FF2B5EF4-FFF2-40B4-BE49-F238E27FC236}">
                <a16:creationId xmlns:a16="http://schemas.microsoft.com/office/drawing/2014/main" id="{124E44D9-3D39-B3C9-B49A-77737869438D}"/>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6" name="Picture 15">
            <a:extLst>
              <a:ext uri="{FF2B5EF4-FFF2-40B4-BE49-F238E27FC236}">
                <a16:creationId xmlns:a16="http://schemas.microsoft.com/office/drawing/2014/main" id="{3F9E71FB-50A1-2CE4-1952-16ABE1DE179B}"/>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2387308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1B3E6F"/>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E4075790-D4FE-4C53-A013-8F613AD41BAA}"/>
              </a:ext>
            </a:extLst>
          </p:cNvPr>
          <p:cNvCxnSpPr>
            <a:cxnSpLocks/>
          </p:cNvCxnSpPr>
          <p:nvPr userDrawn="1"/>
        </p:nvCxnSpPr>
        <p:spPr>
          <a:xfrm>
            <a:off x="6797488"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6ACE5F6-1763-47C0-8379-E46D5DE3E01D}"/>
              </a:ext>
            </a:extLst>
          </p:cNvPr>
          <p:cNvSpPr>
            <a:spLocks noGrp="1"/>
          </p:cNvSpPr>
          <p:nvPr>
            <p:ph idx="1"/>
          </p:nvPr>
        </p:nvSpPr>
        <p:spPr>
          <a:xfrm>
            <a:off x="838200" y="1163171"/>
            <a:ext cx="5804641" cy="5013792"/>
          </a:xfrm>
        </p:spPr>
        <p:txBody>
          <a:bodyPr/>
          <a:lstStyle>
            <a:lvl1pPr>
              <a:buClr>
                <a:srgbClr val="65CFE9"/>
              </a:buClr>
              <a:defRPr>
                <a:solidFill>
                  <a:schemeClr val="bg1"/>
                </a:solidFill>
                <a:latin typeface="+mn-lt"/>
              </a:defRPr>
            </a:lvl1pPr>
            <a:lvl2pPr>
              <a:buClr>
                <a:srgbClr val="65CFE9"/>
              </a:buClr>
              <a:defRPr>
                <a:solidFill>
                  <a:schemeClr val="bg1"/>
                </a:solidFill>
                <a:latin typeface="+mn-lt"/>
              </a:defRPr>
            </a:lvl2pPr>
            <a:lvl3pPr>
              <a:buClr>
                <a:srgbClr val="65CFE9"/>
              </a:buClr>
              <a:defRPr>
                <a:solidFill>
                  <a:schemeClr val="bg1"/>
                </a:solidFill>
                <a:latin typeface="+mn-lt"/>
              </a:defRPr>
            </a:lvl3pPr>
            <a:lvl4pPr>
              <a:buClr>
                <a:srgbClr val="65CFE9"/>
              </a:buClr>
              <a:defRPr>
                <a:solidFill>
                  <a:schemeClr val="bg1"/>
                </a:solidFill>
                <a:latin typeface="+mn-lt"/>
              </a:defRPr>
            </a:lvl4pPr>
            <a:lvl5pPr>
              <a:buClr>
                <a:srgbClr val="65CFE9"/>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D8600ED-B1C0-4296-B86A-73F42626920F}"/>
              </a:ext>
            </a:extLst>
          </p:cNvPr>
          <p:cNvSpPr txBox="1"/>
          <p:nvPr userDrawn="1"/>
        </p:nvSpPr>
        <p:spPr>
          <a:xfrm>
            <a:off x="9341224" y="6476802"/>
            <a:ext cx="2740958" cy="261610"/>
          </a:xfrm>
          <a:prstGeom prst="rect">
            <a:avLst/>
          </a:prstGeom>
          <a:noFill/>
        </p:spPr>
        <p:txBody>
          <a:bodyPr wrap="square" rtlCol="0">
            <a:spAutoFit/>
          </a:bodyPr>
          <a:lstStyle/>
          <a:p>
            <a:r>
              <a:rPr lang="en-US" sz="1100" dirty="0">
                <a:solidFill>
                  <a:schemeClr val="bg1"/>
                </a:solidFill>
                <a:latin typeface="Cresta" panose="00000500000000000000" pitchFamily="50" charset="0"/>
              </a:rPr>
              <a:t>Ingenuity, Integrity, and Intelligence.</a:t>
            </a:r>
          </a:p>
        </p:txBody>
      </p: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4572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A26171C-5FF1-45E0-94BA-F5DA5EB9DE3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2" name="Title 1">
            <a:extLst>
              <a:ext uri="{FF2B5EF4-FFF2-40B4-BE49-F238E27FC236}">
                <a16:creationId xmlns:a16="http://schemas.microsoft.com/office/drawing/2014/main" id="{BBEE8999-A91A-42C4-9B1C-9CA406512BD0}"/>
              </a:ext>
            </a:extLst>
          </p:cNvPr>
          <p:cNvSpPr>
            <a:spLocks noGrp="1"/>
          </p:cNvSpPr>
          <p:nvPr>
            <p:ph type="title"/>
          </p:nvPr>
        </p:nvSpPr>
        <p:spPr>
          <a:xfrm>
            <a:off x="838200" y="365126"/>
            <a:ext cx="5893467" cy="535828"/>
          </a:xfrm>
        </p:spPr>
        <p:txBody>
          <a:bodyPr anchor="ctr">
            <a:noAutofit/>
          </a:bodyPr>
          <a:lstStyle>
            <a:lvl1pPr>
              <a:defRPr sz="3600">
                <a:solidFill>
                  <a:srgbClr val="65CFE9"/>
                </a:solidFill>
                <a:latin typeface="+mj-lt"/>
              </a:defRPr>
            </a:lvl1pPr>
          </a:lstStyle>
          <a:p>
            <a:r>
              <a:rPr lang="en-US"/>
              <a:t>Click to edit Master title style</a:t>
            </a:r>
            <a:endParaRPr lang="en-US" dirty="0"/>
          </a:p>
        </p:txBody>
      </p:sp>
      <p:sp>
        <p:nvSpPr>
          <p:cNvPr id="12" name="Picture Placeholder 4">
            <a:extLst>
              <a:ext uri="{FF2B5EF4-FFF2-40B4-BE49-F238E27FC236}">
                <a16:creationId xmlns:a16="http://schemas.microsoft.com/office/drawing/2014/main" id="{29767EE5-6F0D-4C25-A0E3-EBC14EC6D32D}"/>
              </a:ext>
            </a:extLst>
          </p:cNvPr>
          <p:cNvSpPr>
            <a:spLocks noGrp="1"/>
          </p:cNvSpPr>
          <p:nvPr>
            <p:ph type="pic" sz="quarter" idx="11"/>
          </p:nvPr>
        </p:nvSpPr>
        <p:spPr>
          <a:xfrm>
            <a:off x="6797488" y="-1"/>
            <a:ext cx="4937311" cy="6286487"/>
          </a:xfrm>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icon to add picture</a:t>
            </a:r>
            <a:endParaRPr lang="en-US" dirty="0"/>
          </a:p>
        </p:txBody>
      </p:sp>
      <p:pic>
        <p:nvPicPr>
          <p:cNvPr id="10" name="Picture 9">
            <a:extLst>
              <a:ext uri="{FF2B5EF4-FFF2-40B4-BE49-F238E27FC236}">
                <a16:creationId xmlns:a16="http://schemas.microsoft.com/office/drawing/2014/main" id="{B5967231-9AEF-13F3-E8D1-8DF6853B749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6" name="Picture 15">
            <a:extLst>
              <a:ext uri="{FF2B5EF4-FFF2-40B4-BE49-F238E27FC236}">
                <a16:creationId xmlns:a16="http://schemas.microsoft.com/office/drawing/2014/main" id="{054E356E-8A84-2EF9-D7E1-2EE20B6EAB6A}"/>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256400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1B3E6F"/>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4572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6ACE5F6-1763-47C0-8379-E46D5DE3E01D}"/>
              </a:ext>
            </a:extLst>
          </p:cNvPr>
          <p:cNvSpPr>
            <a:spLocks noGrp="1"/>
          </p:cNvSpPr>
          <p:nvPr>
            <p:ph idx="1"/>
          </p:nvPr>
        </p:nvSpPr>
        <p:spPr>
          <a:xfrm>
            <a:off x="838200" y="1163171"/>
            <a:ext cx="5804641" cy="5013792"/>
          </a:xfrm>
        </p:spPr>
        <p:txBody>
          <a:bodyPr/>
          <a:lstStyle>
            <a:lvl1pPr>
              <a:buClr>
                <a:srgbClr val="65CFE9"/>
              </a:buClr>
              <a:defRPr>
                <a:solidFill>
                  <a:schemeClr val="bg1"/>
                </a:solidFill>
                <a:latin typeface="+mn-lt"/>
              </a:defRPr>
            </a:lvl1pPr>
            <a:lvl2pPr>
              <a:buClr>
                <a:srgbClr val="65CFE9"/>
              </a:buClr>
              <a:defRPr>
                <a:solidFill>
                  <a:schemeClr val="bg1"/>
                </a:solidFill>
                <a:latin typeface="+mn-lt"/>
              </a:defRPr>
            </a:lvl2pPr>
            <a:lvl3pPr>
              <a:buClr>
                <a:srgbClr val="65CFE9"/>
              </a:buClr>
              <a:defRPr>
                <a:solidFill>
                  <a:schemeClr val="bg1"/>
                </a:solidFill>
                <a:latin typeface="+mn-lt"/>
              </a:defRPr>
            </a:lvl3pPr>
            <a:lvl4pPr>
              <a:buClr>
                <a:srgbClr val="65CFE9"/>
              </a:buClr>
              <a:defRPr>
                <a:solidFill>
                  <a:schemeClr val="bg1"/>
                </a:solidFill>
                <a:latin typeface="+mn-lt"/>
              </a:defRPr>
            </a:lvl4pPr>
            <a:lvl5pPr>
              <a:buClr>
                <a:srgbClr val="65CFE9"/>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sp useBgFill="1">
        <p:nvSpPr>
          <p:cNvPr id="23" name="Picture Placeholder 14">
            <a:extLst>
              <a:ext uri="{FF2B5EF4-FFF2-40B4-BE49-F238E27FC236}">
                <a16:creationId xmlns:a16="http://schemas.microsoft.com/office/drawing/2014/main" id="{2AFE7C61-A6B8-44F0-AB73-9CA63D5471C2}"/>
              </a:ext>
            </a:extLst>
          </p:cNvPr>
          <p:cNvSpPr>
            <a:spLocks noGrp="1"/>
          </p:cNvSpPr>
          <p:nvPr>
            <p:ph type="pic" sz="quarter" idx="18"/>
          </p:nvPr>
        </p:nvSpPr>
        <p:spPr>
          <a:xfrm>
            <a:off x="6797488" y="1163170"/>
            <a:ext cx="1645920" cy="1673352"/>
          </a:xfrm>
          <a:ln w="6350">
            <a:solidFill>
              <a:srgbClr val="0073CF"/>
            </a:solidFill>
          </a:ln>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useBgFill="1">
        <p:nvSpPr>
          <p:cNvPr id="30" name="Picture Placeholder 14">
            <a:extLst>
              <a:ext uri="{FF2B5EF4-FFF2-40B4-BE49-F238E27FC236}">
                <a16:creationId xmlns:a16="http://schemas.microsoft.com/office/drawing/2014/main" id="{A70535AA-ADB9-44EA-B60C-A266F4967736}"/>
              </a:ext>
            </a:extLst>
          </p:cNvPr>
          <p:cNvSpPr>
            <a:spLocks noGrp="1"/>
          </p:cNvSpPr>
          <p:nvPr>
            <p:ph type="pic" sz="quarter" idx="19"/>
          </p:nvPr>
        </p:nvSpPr>
        <p:spPr>
          <a:xfrm>
            <a:off x="8439083" y="1163170"/>
            <a:ext cx="1618865" cy="1673352"/>
          </a:xfrm>
          <a:ln w="6350">
            <a:solidFill>
              <a:srgbClr val="0073CF"/>
            </a:solidFill>
          </a:ln>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useBgFill="1">
        <p:nvSpPr>
          <p:cNvPr id="31" name="Picture Placeholder 14">
            <a:extLst>
              <a:ext uri="{FF2B5EF4-FFF2-40B4-BE49-F238E27FC236}">
                <a16:creationId xmlns:a16="http://schemas.microsoft.com/office/drawing/2014/main" id="{B89AC42A-0B3D-435C-B14D-98CFE1877CF2}"/>
              </a:ext>
            </a:extLst>
          </p:cNvPr>
          <p:cNvSpPr>
            <a:spLocks noGrp="1"/>
          </p:cNvSpPr>
          <p:nvPr>
            <p:ph type="pic" sz="quarter" idx="20"/>
          </p:nvPr>
        </p:nvSpPr>
        <p:spPr>
          <a:xfrm>
            <a:off x="10057952" y="1163169"/>
            <a:ext cx="1676848" cy="1673352"/>
          </a:xfrm>
          <a:ln w="6350">
            <a:solidFill>
              <a:srgbClr val="0073CF"/>
            </a:solidFill>
          </a:ln>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useBgFill="1">
        <p:nvSpPr>
          <p:cNvPr id="38" name="Picture Placeholder 14">
            <a:extLst>
              <a:ext uri="{FF2B5EF4-FFF2-40B4-BE49-F238E27FC236}">
                <a16:creationId xmlns:a16="http://schemas.microsoft.com/office/drawing/2014/main" id="{263B8FE7-DC70-4854-89C3-B9EFEF741B88}"/>
              </a:ext>
            </a:extLst>
          </p:cNvPr>
          <p:cNvSpPr>
            <a:spLocks noGrp="1"/>
          </p:cNvSpPr>
          <p:nvPr>
            <p:ph type="pic" sz="quarter" idx="21"/>
          </p:nvPr>
        </p:nvSpPr>
        <p:spPr>
          <a:xfrm>
            <a:off x="6797488" y="2844053"/>
            <a:ext cx="1645920" cy="1673352"/>
          </a:xfrm>
          <a:ln w="6350">
            <a:solidFill>
              <a:srgbClr val="0073CF"/>
            </a:solidFill>
          </a:ln>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useBgFill="1">
        <p:nvSpPr>
          <p:cNvPr id="39" name="Picture Placeholder 14">
            <a:extLst>
              <a:ext uri="{FF2B5EF4-FFF2-40B4-BE49-F238E27FC236}">
                <a16:creationId xmlns:a16="http://schemas.microsoft.com/office/drawing/2014/main" id="{90F88DD1-2A85-454A-8ED0-E1E927EE5672}"/>
              </a:ext>
            </a:extLst>
          </p:cNvPr>
          <p:cNvSpPr>
            <a:spLocks noGrp="1"/>
          </p:cNvSpPr>
          <p:nvPr>
            <p:ph type="pic" sz="quarter" idx="22"/>
          </p:nvPr>
        </p:nvSpPr>
        <p:spPr>
          <a:xfrm>
            <a:off x="8439083" y="2844053"/>
            <a:ext cx="1618865" cy="1673352"/>
          </a:xfrm>
          <a:ln w="6350">
            <a:solidFill>
              <a:srgbClr val="0073CF"/>
            </a:solidFill>
          </a:ln>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useBgFill="1">
        <p:nvSpPr>
          <p:cNvPr id="40" name="Picture Placeholder 14">
            <a:extLst>
              <a:ext uri="{FF2B5EF4-FFF2-40B4-BE49-F238E27FC236}">
                <a16:creationId xmlns:a16="http://schemas.microsoft.com/office/drawing/2014/main" id="{FFB850CC-BF1C-43F2-9EDF-C899A275B431}"/>
              </a:ext>
            </a:extLst>
          </p:cNvPr>
          <p:cNvSpPr>
            <a:spLocks noGrp="1"/>
          </p:cNvSpPr>
          <p:nvPr>
            <p:ph type="pic" sz="quarter" idx="23"/>
          </p:nvPr>
        </p:nvSpPr>
        <p:spPr>
          <a:xfrm>
            <a:off x="10057952" y="2844052"/>
            <a:ext cx="1676848" cy="1673352"/>
          </a:xfrm>
          <a:ln w="6350">
            <a:solidFill>
              <a:srgbClr val="0073CF"/>
            </a:solidFill>
          </a:ln>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useBgFill="1">
        <p:nvSpPr>
          <p:cNvPr id="41" name="Picture Placeholder 14">
            <a:extLst>
              <a:ext uri="{FF2B5EF4-FFF2-40B4-BE49-F238E27FC236}">
                <a16:creationId xmlns:a16="http://schemas.microsoft.com/office/drawing/2014/main" id="{0C7ED1D4-45EE-452D-A45E-57CBC60A9E3F}"/>
              </a:ext>
            </a:extLst>
          </p:cNvPr>
          <p:cNvSpPr>
            <a:spLocks noGrp="1"/>
          </p:cNvSpPr>
          <p:nvPr>
            <p:ph type="pic" sz="quarter" idx="24"/>
          </p:nvPr>
        </p:nvSpPr>
        <p:spPr>
          <a:xfrm>
            <a:off x="6797488" y="4524935"/>
            <a:ext cx="1645920" cy="1673352"/>
          </a:xfrm>
          <a:ln w="6350">
            <a:solidFill>
              <a:srgbClr val="0073CF"/>
            </a:solidFill>
          </a:ln>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useBgFill="1">
        <p:nvSpPr>
          <p:cNvPr id="42" name="Picture Placeholder 14">
            <a:extLst>
              <a:ext uri="{FF2B5EF4-FFF2-40B4-BE49-F238E27FC236}">
                <a16:creationId xmlns:a16="http://schemas.microsoft.com/office/drawing/2014/main" id="{6C5AA7F9-2C1F-4B44-B2CB-A9CB6EC0985A}"/>
              </a:ext>
            </a:extLst>
          </p:cNvPr>
          <p:cNvSpPr>
            <a:spLocks noGrp="1"/>
          </p:cNvSpPr>
          <p:nvPr>
            <p:ph type="pic" sz="quarter" idx="25"/>
          </p:nvPr>
        </p:nvSpPr>
        <p:spPr>
          <a:xfrm>
            <a:off x="8439083" y="4524935"/>
            <a:ext cx="1618865" cy="1673352"/>
          </a:xfrm>
          <a:ln w="6350">
            <a:solidFill>
              <a:srgbClr val="0073CF"/>
            </a:solidFill>
          </a:ln>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 useBgFill="1">
        <p:nvSpPr>
          <p:cNvPr id="43" name="Picture Placeholder 14">
            <a:extLst>
              <a:ext uri="{FF2B5EF4-FFF2-40B4-BE49-F238E27FC236}">
                <a16:creationId xmlns:a16="http://schemas.microsoft.com/office/drawing/2014/main" id="{C69EDA10-A696-490F-917C-01D97A20D67F}"/>
              </a:ext>
            </a:extLst>
          </p:cNvPr>
          <p:cNvSpPr>
            <a:spLocks noGrp="1"/>
          </p:cNvSpPr>
          <p:nvPr>
            <p:ph type="pic" sz="quarter" idx="26"/>
          </p:nvPr>
        </p:nvSpPr>
        <p:spPr>
          <a:xfrm>
            <a:off x="10057952" y="4524934"/>
            <a:ext cx="1676848" cy="1673352"/>
          </a:xfrm>
          <a:ln w="6350">
            <a:solidFill>
              <a:srgbClr val="0073CF"/>
            </a:solidFill>
          </a:ln>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pic>
        <p:nvPicPr>
          <p:cNvPr id="44" name="Picture 43">
            <a:extLst>
              <a:ext uri="{FF2B5EF4-FFF2-40B4-BE49-F238E27FC236}">
                <a16:creationId xmlns:a16="http://schemas.microsoft.com/office/drawing/2014/main" id="{7FDA1823-DBCD-40F9-8555-4A153014F81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2" name="Title 1">
            <a:extLst>
              <a:ext uri="{FF2B5EF4-FFF2-40B4-BE49-F238E27FC236}">
                <a16:creationId xmlns:a16="http://schemas.microsoft.com/office/drawing/2014/main" id="{BBEE8999-A91A-42C4-9B1C-9CA406512BD0}"/>
              </a:ext>
            </a:extLst>
          </p:cNvPr>
          <p:cNvSpPr>
            <a:spLocks noGrp="1"/>
          </p:cNvSpPr>
          <p:nvPr>
            <p:ph type="title"/>
          </p:nvPr>
        </p:nvSpPr>
        <p:spPr>
          <a:xfrm>
            <a:off x="838200" y="365126"/>
            <a:ext cx="8311814" cy="535828"/>
          </a:xfrm>
        </p:spPr>
        <p:txBody>
          <a:bodyPr anchor="ctr">
            <a:noAutofit/>
          </a:bodyPr>
          <a:lstStyle>
            <a:lvl1pPr>
              <a:defRPr sz="3600">
                <a:solidFill>
                  <a:srgbClr val="65CFE9"/>
                </a:solidFill>
                <a:latin typeface="+mj-lt"/>
              </a:defRPr>
            </a:lvl1pPr>
          </a:lstStyle>
          <a:p>
            <a:r>
              <a:rPr lang="en-US"/>
              <a:t>Click to edit Master title style</a:t>
            </a:r>
            <a:endParaRPr lang="en-US" dirty="0"/>
          </a:p>
        </p:txBody>
      </p:sp>
      <p:sp>
        <p:nvSpPr>
          <p:cNvPr id="25" name="TextBox 24">
            <a:extLst>
              <a:ext uri="{FF2B5EF4-FFF2-40B4-BE49-F238E27FC236}">
                <a16:creationId xmlns:a16="http://schemas.microsoft.com/office/drawing/2014/main" id="{8D766472-95FD-43C3-B948-1C1A06D482F5}"/>
              </a:ext>
            </a:extLst>
          </p:cNvPr>
          <p:cNvSpPr txBox="1"/>
          <p:nvPr userDrawn="1"/>
        </p:nvSpPr>
        <p:spPr>
          <a:xfrm>
            <a:off x="9341224" y="6476802"/>
            <a:ext cx="2740958" cy="261610"/>
          </a:xfrm>
          <a:prstGeom prst="rect">
            <a:avLst/>
          </a:prstGeom>
          <a:noFill/>
        </p:spPr>
        <p:txBody>
          <a:bodyPr wrap="square" rtlCol="0">
            <a:spAutoFit/>
          </a:bodyPr>
          <a:lstStyle/>
          <a:p>
            <a:r>
              <a:rPr lang="en-US" sz="1100" dirty="0">
                <a:solidFill>
                  <a:schemeClr val="bg1"/>
                </a:solidFill>
                <a:latin typeface="Cresta" panose="00000500000000000000" pitchFamily="50" charset="0"/>
              </a:rPr>
              <a:t>Ingenuity, Integrity, and Intelligence.</a:t>
            </a:r>
          </a:p>
        </p:txBody>
      </p:sp>
      <p:pic>
        <p:nvPicPr>
          <p:cNvPr id="8" name="Picture 7">
            <a:extLst>
              <a:ext uri="{FF2B5EF4-FFF2-40B4-BE49-F238E27FC236}">
                <a16:creationId xmlns:a16="http://schemas.microsoft.com/office/drawing/2014/main" id="{08F407B3-26E2-4E9F-41B1-70D5F526FE2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9" name="Picture 8">
            <a:extLst>
              <a:ext uri="{FF2B5EF4-FFF2-40B4-BE49-F238E27FC236}">
                <a16:creationId xmlns:a16="http://schemas.microsoft.com/office/drawing/2014/main" id="{E476B623-4AD6-5BF6-3F11-2CDE74D3FADB}"/>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3130551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rgbClr val="1B3E6F"/>
        </a:solidFill>
        <a:effectLst/>
      </p:bgPr>
    </p:bg>
    <p:spTree>
      <p:nvGrpSpPr>
        <p:cNvPr id="1" name=""/>
        <p:cNvGrpSpPr/>
        <p:nvPr/>
      </p:nvGrpSpPr>
      <p:grpSpPr>
        <a:xfrm>
          <a:off x="0" y="0"/>
          <a:ext cx="0" cy="0"/>
          <a:chOff x="0" y="0"/>
          <a:chExt cx="0" cy="0"/>
        </a:xfrm>
      </p:grpSpPr>
      <p:sp>
        <p:nvSpPr>
          <p:cNvPr id="12" name="Picture Placeholder 4">
            <a:extLst>
              <a:ext uri="{FF2B5EF4-FFF2-40B4-BE49-F238E27FC236}">
                <a16:creationId xmlns:a16="http://schemas.microsoft.com/office/drawing/2014/main" id="{29767EE5-6F0D-4C25-A0E3-EBC14EC6D32D}"/>
              </a:ext>
            </a:extLst>
          </p:cNvPr>
          <p:cNvSpPr>
            <a:spLocks noGrp="1"/>
          </p:cNvSpPr>
          <p:nvPr>
            <p:ph type="pic" sz="quarter" idx="11"/>
          </p:nvPr>
        </p:nvSpPr>
        <p:spPr>
          <a:xfrm>
            <a:off x="6804210" y="1069041"/>
            <a:ext cx="4930590" cy="2528048"/>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icon to add picture</a:t>
            </a:r>
            <a:endParaRPr lang="en-US" dirty="0"/>
          </a:p>
        </p:txBody>
      </p:sp>
      <p:sp>
        <p:nvSpPr>
          <p:cNvPr id="14" name="Picture Placeholder 4">
            <a:extLst>
              <a:ext uri="{FF2B5EF4-FFF2-40B4-BE49-F238E27FC236}">
                <a16:creationId xmlns:a16="http://schemas.microsoft.com/office/drawing/2014/main" id="{F64FD903-4AAD-4F70-BFD5-1E8B622435E3}"/>
              </a:ext>
            </a:extLst>
          </p:cNvPr>
          <p:cNvSpPr>
            <a:spLocks noGrp="1"/>
          </p:cNvSpPr>
          <p:nvPr>
            <p:ph type="pic" sz="quarter" idx="12"/>
          </p:nvPr>
        </p:nvSpPr>
        <p:spPr>
          <a:xfrm>
            <a:off x="6797488" y="3603812"/>
            <a:ext cx="4937312" cy="2675958"/>
          </a:xfrm>
          <a:ln w="6350">
            <a:solidFill>
              <a:srgbClr val="0073CF"/>
            </a:solidFill>
          </a:ln>
        </p:spPr>
        <p:txBody>
          <a:bodyPr/>
          <a:lstStyle>
            <a:lvl1pPr>
              <a:defRPr>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icon to add picture</a:t>
            </a:r>
            <a:endParaRPr lang="en-US" dirty="0"/>
          </a:p>
        </p:txBody>
      </p:sp>
      <p:cxnSp>
        <p:nvCxnSpPr>
          <p:cNvPr id="17" name="Straight Connector 16">
            <a:extLst>
              <a:ext uri="{FF2B5EF4-FFF2-40B4-BE49-F238E27FC236}">
                <a16:creationId xmlns:a16="http://schemas.microsoft.com/office/drawing/2014/main" id="{329BA559-D0DC-41C8-ABA3-F7900E1D6125}"/>
              </a:ext>
            </a:extLst>
          </p:cNvPr>
          <p:cNvCxnSpPr>
            <a:cxnSpLocks/>
          </p:cNvCxnSpPr>
          <p:nvPr userDrawn="1"/>
        </p:nvCxnSpPr>
        <p:spPr>
          <a:xfrm>
            <a:off x="117348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F158D0A-209F-4A13-9E0A-8D230A4E856D}"/>
              </a:ext>
            </a:extLst>
          </p:cNvPr>
          <p:cNvCxnSpPr>
            <a:cxnSpLocks/>
          </p:cNvCxnSpPr>
          <p:nvPr userDrawn="1"/>
        </p:nvCxnSpPr>
        <p:spPr>
          <a:xfrm>
            <a:off x="-1" y="64008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E96CCF-0427-427E-B87C-BF918A912B3D}"/>
              </a:ext>
            </a:extLst>
          </p:cNvPr>
          <p:cNvCxnSpPr>
            <a:cxnSpLocks/>
          </p:cNvCxnSpPr>
          <p:nvPr userDrawn="1"/>
        </p:nvCxnSpPr>
        <p:spPr>
          <a:xfrm>
            <a:off x="-1" y="6286500"/>
            <a:ext cx="12192001" cy="0"/>
          </a:xfrm>
          <a:prstGeom prst="line">
            <a:avLst/>
          </a:prstGeom>
          <a:ln w="6350">
            <a:solidFill>
              <a:srgbClr val="0073C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EC83F59-F816-43A3-9A2A-F175CC2B938F}"/>
              </a:ext>
            </a:extLst>
          </p:cNvPr>
          <p:cNvCxnSpPr>
            <a:cxnSpLocks/>
          </p:cNvCxnSpPr>
          <p:nvPr userDrawn="1"/>
        </p:nvCxnSpPr>
        <p:spPr>
          <a:xfrm>
            <a:off x="457200" y="0"/>
            <a:ext cx="0" cy="6858000"/>
          </a:xfrm>
          <a:prstGeom prst="line">
            <a:avLst/>
          </a:prstGeom>
          <a:ln>
            <a:solidFill>
              <a:srgbClr val="0073CF"/>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8135BB1F-6FD5-4240-AC1D-5B9466DDEC35}"/>
              </a:ext>
            </a:extLst>
          </p:cNvPr>
          <p:cNvSpPr>
            <a:spLocks noGrp="1"/>
          </p:cNvSpPr>
          <p:nvPr>
            <p:ph idx="1"/>
          </p:nvPr>
        </p:nvSpPr>
        <p:spPr>
          <a:xfrm>
            <a:off x="838200" y="1163171"/>
            <a:ext cx="5804641" cy="5013792"/>
          </a:xfrm>
        </p:spPr>
        <p:txBody>
          <a:bodyPr/>
          <a:lstStyle>
            <a:lvl1pPr>
              <a:buClr>
                <a:srgbClr val="65CFE9"/>
              </a:buClr>
              <a:defRPr>
                <a:solidFill>
                  <a:schemeClr val="bg1"/>
                </a:solidFill>
                <a:latin typeface="+mn-lt"/>
              </a:defRPr>
            </a:lvl1pPr>
            <a:lvl2pPr>
              <a:buClr>
                <a:srgbClr val="65CFE9"/>
              </a:buClr>
              <a:defRPr>
                <a:solidFill>
                  <a:schemeClr val="bg1"/>
                </a:solidFill>
                <a:latin typeface="+mn-lt"/>
              </a:defRPr>
            </a:lvl2pPr>
            <a:lvl3pPr>
              <a:buClr>
                <a:srgbClr val="65CFE9"/>
              </a:buClr>
              <a:defRPr>
                <a:solidFill>
                  <a:schemeClr val="bg1"/>
                </a:solidFill>
                <a:latin typeface="+mn-lt"/>
              </a:defRPr>
            </a:lvl3pPr>
            <a:lvl4pPr>
              <a:buClr>
                <a:srgbClr val="65CFE9"/>
              </a:buClr>
              <a:defRPr>
                <a:solidFill>
                  <a:schemeClr val="bg1"/>
                </a:solidFill>
                <a:latin typeface="+mn-lt"/>
              </a:defRPr>
            </a:lvl4pPr>
            <a:lvl5pPr>
              <a:buClr>
                <a:srgbClr val="65CFE9"/>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DA26171C-5FF1-45E0-94BA-F5DA5EB9DE3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54671"/>
            <a:ext cx="12192000" cy="1394460"/>
          </a:xfrm>
          <a:prstGeom prst="rect">
            <a:avLst/>
          </a:prstGeom>
        </p:spPr>
      </p:pic>
      <p:sp>
        <p:nvSpPr>
          <p:cNvPr id="2" name="Title 1">
            <a:extLst>
              <a:ext uri="{FF2B5EF4-FFF2-40B4-BE49-F238E27FC236}">
                <a16:creationId xmlns:a16="http://schemas.microsoft.com/office/drawing/2014/main" id="{BBEE8999-A91A-42C4-9B1C-9CA406512BD0}"/>
              </a:ext>
            </a:extLst>
          </p:cNvPr>
          <p:cNvSpPr>
            <a:spLocks noGrp="1"/>
          </p:cNvSpPr>
          <p:nvPr>
            <p:ph type="title"/>
          </p:nvPr>
        </p:nvSpPr>
        <p:spPr>
          <a:xfrm>
            <a:off x="838200" y="365126"/>
            <a:ext cx="8269703" cy="535828"/>
          </a:xfrm>
        </p:spPr>
        <p:txBody>
          <a:bodyPr anchor="ctr">
            <a:noAutofit/>
          </a:bodyPr>
          <a:lstStyle>
            <a:lvl1pPr>
              <a:defRPr sz="3600">
                <a:solidFill>
                  <a:srgbClr val="65CFE9"/>
                </a:solidFill>
                <a:latin typeface="+mn-lt"/>
              </a:defRPr>
            </a:lvl1pPr>
          </a:lstStyle>
          <a:p>
            <a:r>
              <a:rPr lang="en-US"/>
              <a:t>Click to edit Master title style</a:t>
            </a:r>
            <a:endParaRPr lang="en-US" dirty="0"/>
          </a:p>
        </p:txBody>
      </p:sp>
      <p:sp>
        <p:nvSpPr>
          <p:cNvPr id="18" name="TextBox 17">
            <a:extLst>
              <a:ext uri="{FF2B5EF4-FFF2-40B4-BE49-F238E27FC236}">
                <a16:creationId xmlns:a16="http://schemas.microsoft.com/office/drawing/2014/main" id="{228B97FA-98B1-4381-BEA6-85C7231B251B}"/>
              </a:ext>
            </a:extLst>
          </p:cNvPr>
          <p:cNvSpPr txBox="1"/>
          <p:nvPr userDrawn="1"/>
        </p:nvSpPr>
        <p:spPr>
          <a:xfrm>
            <a:off x="9341224" y="6476802"/>
            <a:ext cx="2740958" cy="261610"/>
          </a:xfrm>
          <a:prstGeom prst="rect">
            <a:avLst/>
          </a:prstGeom>
          <a:noFill/>
        </p:spPr>
        <p:txBody>
          <a:bodyPr wrap="square" rtlCol="0">
            <a:spAutoFit/>
          </a:bodyPr>
          <a:lstStyle/>
          <a:p>
            <a:r>
              <a:rPr lang="en-US" sz="1100" dirty="0">
                <a:solidFill>
                  <a:schemeClr val="bg1"/>
                </a:solidFill>
                <a:latin typeface="Cresta" panose="00000500000000000000" pitchFamily="50" charset="0"/>
              </a:rPr>
              <a:t>Ingenuity, Integrity, and Intelligence.</a:t>
            </a:r>
          </a:p>
        </p:txBody>
      </p:sp>
      <p:pic>
        <p:nvPicPr>
          <p:cNvPr id="10" name="Picture 9">
            <a:extLst>
              <a:ext uri="{FF2B5EF4-FFF2-40B4-BE49-F238E27FC236}">
                <a16:creationId xmlns:a16="http://schemas.microsoft.com/office/drawing/2014/main" id="{87AB7C09-273F-BE3B-4874-E57360CBD28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flipH="1">
            <a:off x="-1" y="6041186"/>
            <a:ext cx="2184400" cy="773642"/>
          </a:xfrm>
          <a:prstGeom prst="rect">
            <a:avLst/>
          </a:prstGeom>
        </p:spPr>
      </p:pic>
      <p:pic>
        <p:nvPicPr>
          <p:cNvPr id="13" name="Picture 12">
            <a:extLst>
              <a:ext uri="{FF2B5EF4-FFF2-40B4-BE49-F238E27FC236}">
                <a16:creationId xmlns:a16="http://schemas.microsoft.com/office/drawing/2014/main" id="{6C2E389F-08EB-F726-F299-3D84597F6076}"/>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498482" y="6211924"/>
            <a:ext cx="1242147" cy="448880"/>
          </a:xfrm>
          <a:prstGeom prst="rect">
            <a:avLst/>
          </a:prstGeom>
        </p:spPr>
      </p:pic>
    </p:spTree>
    <p:extLst>
      <p:ext uri="{BB962C8B-B14F-4D97-AF65-F5344CB8AC3E}">
        <p14:creationId xmlns:p14="http://schemas.microsoft.com/office/powerpoint/2010/main" val="38565872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8/12/2026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275881747"/>
      </p:ext>
    </p:extLst>
  </p:cSld>
  <p:clrMap bg1="lt1" tx1="dk1" bg2="lt2" tx2="dk2" accent1="accent1" accent2="accent2" accent3="accent3" accent4="accent4" accent5="accent5" accent6="accent6" hlink="hlink" folHlink="folHlink"/>
  <p:sldLayoutIdLst>
    <p:sldLayoutId id="2147483672" r:id="rId1"/>
    <p:sldLayoutId id="2147483706" r:id="rId2"/>
    <p:sldLayoutId id="2147483661" r:id="rId3"/>
    <p:sldLayoutId id="2147483721" r:id="rId4"/>
    <p:sldLayoutId id="2147483722" r:id="rId5"/>
    <p:sldLayoutId id="2147483723" r:id="rId6"/>
    <p:sldLayoutId id="2147483711" r:id="rId7"/>
    <p:sldLayoutId id="2147483712" r:id="rId8"/>
    <p:sldLayoutId id="2147483713" r:id="rId9"/>
    <p:sldLayoutId id="2147483715" r:id="rId10"/>
    <p:sldLayoutId id="2147483709" r:id="rId11"/>
    <p:sldLayoutId id="2147483710" r:id="rId12"/>
    <p:sldLayoutId id="2147483724" r:id="rId13"/>
    <p:sldLayoutId id="2147483663" r:id="rId14"/>
    <p:sldLayoutId id="2147483707" r:id="rId15"/>
    <p:sldLayoutId id="2147483714" r:id="rId16"/>
    <p:sldLayoutId id="2147483717" r:id="rId17"/>
    <p:sldLayoutId id="2147483718" r:id="rId18"/>
    <p:sldLayoutId id="2147483720" r:id="rId19"/>
    <p:sldLayoutId id="2147483667" r:id="rId20"/>
    <p:sldLayoutId id="2147483678" r:id="rId21"/>
    <p:sldLayoutId id="2147483700" r:id="rId22"/>
    <p:sldLayoutId id="2147483699" r:id="rId23"/>
    <p:sldLayoutId id="2147483698" r:id="rId24"/>
    <p:sldLayoutId id="2147483669" r:id="rId25"/>
    <p:sldLayoutId id="2147483701" r:id="rId26"/>
    <p:sldLayoutId id="2147483683" r:id="rId27"/>
    <p:sldLayoutId id="2147483679" r:id="rId28"/>
    <p:sldLayoutId id="2147483684" r:id="rId29"/>
    <p:sldLayoutId id="2147483680" r:id="rId30"/>
    <p:sldLayoutId id="2147483685" r:id="rId31"/>
    <p:sldLayoutId id="2147483681" r:id="rId32"/>
    <p:sldLayoutId id="2147483686" r:id="rId33"/>
    <p:sldLayoutId id="2147483682" r:id="rId34"/>
    <p:sldLayoutId id="2147483687" r:id="rId35"/>
    <p:sldLayoutId id="2147483673" r:id="rId36"/>
  </p:sldLayoutIdLst>
  <p:txStyles>
    <p:titleStyle>
      <a:lvl1pPr algn="l" defTabSz="914400" rtl="0" eaLnBrk="1" latinLnBrk="0" hangingPunct="1">
        <a:lnSpc>
          <a:spcPct val="90000"/>
        </a:lnSpc>
        <a:spcBef>
          <a:spcPct val="0"/>
        </a:spcBef>
        <a:buNone/>
        <a:defRPr sz="4000" kern="1200">
          <a:solidFill>
            <a:schemeClr val="bg1"/>
          </a:solidFill>
          <a:latin typeface="Cresta" charset="0"/>
          <a:ea typeface="Cresta" charset="0"/>
          <a:cs typeface="Cresta"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8CC48-EB76-CF45-B23C-C0BB6EE53D81}" type="datetimeFigureOut">
              <a:rPr lang="en-US" smtClean="0"/>
              <a:t>8/12/2026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9589C-EC7C-544B-B177-5B33766719CD}" type="slidenum">
              <a:rPr lang="en-US" smtClean="0"/>
              <a:t>‹#›</a:t>
            </a:fld>
            <a:endParaRPr lang="en-US" dirty="0"/>
          </a:p>
        </p:txBody>
      </p:sp>
    </p:spTree>
    <p:extLst>
      <p:ext uri="{BB962C8B-B14F-4D97-AF65-F5344CB8AC3E}">
        <p14:creationId xmlns:p14="http://schemas.microsoft.com/office/powerpoint/2010/main" val="1869399967"/>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rgbClr val="002060"/>
          </a:solidFill>
          <a:latin typeface="Cresta" charset="0"/>
          <a:ea typeface="Cresta" charset="0"/>
          <a:cs typeface="Cresta" charset="0"/>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002060"/>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a:buChar char="•"/>
        <a:defRPr sz="2400" kern="1200">
          <a:solidFill>
            <a:srgbClr val="002060"/>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a:buChar char="•"/>
        <a:defRPr sz="1800" kern="1200">
          <a:solidFill>
            <a:srgbClr val="002060"/>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a:buChar char="•"/>
        <a:defRPr sz="1800" kern="1200">
          <a:solidFill>
            <a:srgbClr val="002060"/>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8/12/2026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275881747"/>
      </p:ext>
    </p:extLst>
  </p:cSld>
  <p:clrMap bg1="lt1" tx1="dk1" bg2="lt2" tx2="dk2" accent1="accent1" accent2="accent2" accent3="accent3" accent4="accent4" accent5="accent5" accent6="accent6" hlink="hlink" folHlink="folHlink"/>
  <p:sldLayoutIdLst>
    <p:sldLayoutId id="2147483726" r:id="rId1"/>
  </p:sldLayoutIdLst>
  <p:txStyles>
    <p:titleStyle>
      <a:lvl1pPr algn="l" defTabSz="914400" rtl="0" eaLnBrk="1" latinLnBrk="0" hangingPunct="1">
        <a:lnSpc>
          <a:spcPct val="90000"/>
        </a:lnSpc>
        <a:spcBef>
          <a:spcPct val="0"/>
        </a:spcBef>
        <a:buNone/>
        <a:defRPr sz="4000" kern="1200">
          <a:solidFill>
            <a:schemeClr val="bg1"/>
          </a:solidFill>
          <a:latin typeface="Cresta" charset="0"/>
          <a:ea typeface="Cresta" charset="0"/>
          <a:cs typeface="Cresta"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image" Target="../media/image31.jpeg"/><Relationship Id="rId7" Type="http://schemas.openxmlformats.org/officeDocument/2006/relationships/image" Target="../media/image17.wmf"/><Relationship Id="rId2" Type="http://schemas.openxmlformats.org/officeDocument/2006/relationships/notesSlide" Target="../notesSlides/notesSlide1.xml"/><Relationship Id="rId1" Type="http://schemas.openxmlformats.org/officeDocument/2006/relationships/slideLayout" Target="../slideLayouts/slideLayout37.xml"/><Relationship Id="rId6" Type="http://schemas.openxmlformats.org/officeDocument/2006/relationships/image" Target="../media/image15.wmf"/><Relationship Id="rId5" Type="http://schemas.openxmlformats.org/officeDocument/2006/relationships/image" Target="../media/image13.wmf"/><Relationship Id="rId4" Type="http://schemas.openxmlformats.org/officeDocument/2006/relationships/image" Target="../media/image14.wmf"/></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0.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102985-62E2-4698-8FDD-E20EE2333192}"/>
              </a:ext>
            </a:extLst>
          </p:cNvPr>
          <p:cNvSpPr>
            <a:spLocks noGrp="1"/>
          </p:cNvSpPr>
          <p:nvPr>
            <p:ph type="ctrTitle"/>
          </p:nvPr>
        </p:nvSpPr>
        <p:spPr>
          <a:xfrm>
            <a:off x="4252823" y="2203151"/>
            <a:ext cx="7243073" cy="736600"/>
          </a:xfrm>
        </p:spPr>
        <p:txBody>
          <a:bodyPr>
            <a:normAutofit fontScale="90000"/>
          </a:bodyPr>
          <a:lstStyle/>
          <a:p>
            <a:r>
              <a:rPr lang="en-US" dirty="0"/>
              <a:t>Public Involvement Meeting</a:t>
            </a:r>
            <a:br>
              <a:rPr lang="en-US" dirty="0"/>
            </a:br>
            <a:r>
              <a:rPr lang="en-US" sz="3600" dirty="0"/>
              <a:t>County CE &amp; Fieldcrest Dr </a:t>
            </a:r>
            <a:br>
              <a:rPr lang="en-US" sz="3600" dirty="0"/>
            </a:br>
            <a:r>
              <a:rPr lang="en-US" sz="3600" dirty="0"/>
              <a:t>Intersection Improvement</a:t>
            </a:r>
            <a:br>
              <a:rPr lang="en-US" sz="3600" dirty="0"/>
            </a:br>
            <a:r>
              <a:rPr lang="en-US" sz="3100" dirty="0"/>
              <a:t>WisDOT Project 4160-07-00/70</a:t>
            </a:r>
            <a:endParaRPr lang="en-US" sz="3600" dirty="0"/>
          </a:p>
        </p:txBody>
      </p:sp>
      <p:sp>
        <p:nvSpPr>
          <p:cNvPr id="5" name="Subtitle 4">
            <a:extLst>
              <a:ext uri="{FF2B5EF4-FFF2-40B4-BE49-F238E27FC236}">
                <a16:creationId xmlns:a16="http://schemas.microsoft.com/office/drawing/2014/main" id="{5165FEBA-3443-4B6C-9EB0-E6E1B5F8F4E1}"/>
              </a:ext>
            </a:extLst>
          </p:cNvPr>
          <p:cNvSpPr>
            <a:spLocks noGrp="1"/>
          </p:cNvSpPr>
          <p:nvPr>
            <p:ph type="subTitle" idx="1"/>
          </p:nvPr>
        </p:nvSpPr>
        <p:spPr>
          <a:xfrm>
            <a:off x="6545302" y="4691641"/>
            <a:ext cx="4950594" cy="491863"/>
          </a:xfrm>
        </p:spPr>
        <p:txBody>
          <a:bodyPr>
            <a:normAutofit/>
          </a:bodyPr>
          <a:lstStyle/>
          <a:p>
            <a:r>
              <a:rPr lang="en-US" sz="1800" dirty="0"/>
              <a:t>August 12, 2026</a:t>
            </a:r>
          </a:p>
        </p:txBody>
      </p:sp>
    </p:spTree>
    <p:extLst>
      <p:ext uri="{BB962C8B-B14F-4D97-AF65-F5344CB8AC3E}">
        <p14:creationId xmlns:p14="http://schemas.microsoft.com/office/powerpoint/2010/main" val="102956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6036D-8EB9-89C5-F962-A1DBADA7DF69}"/>
              </a:ext>
            </a:extLst>
          </p:cNvPr>
          <p:cNvSpPr>
            <a:spLocks noGrp="1"/>
          </p:cNvSpPr>
          <p:nvPr>
            <p:ph type="ctrTitle"/>
          </p:nvPr>
        </p:nvSpPr>
        <p:spPr>
          <a:xfrm>
            <a:off x="814710" y="258680"/>
            <a:ext cx="8316678" cy="745434"/>
          </a:xfrm>
        </p:spPr>
        <p:txBody>
          <a:bodyPr anchor="ctr">
            <a:normAutofit/>
          </a:bodyPr>
          <a:lstStyle/>
          <a:p>
            <a:r>
              <a:rPr lang="en-US" dirty="0"/>
              <a:t>Overview of Traffic Routes</a:t>
            </a:r>
          </a:p>
        </p:txBody>
      </p:sp>
      <p:pic>
        <p:nvPicPr>
          <p:cNvPr id="5" name="Picture 4">
            <a:extLst>
              <a:ext uri="{FF2B5EF4-FFF2-40B4-BE49-F238E27FC236}">
                <a16:creationId xmlns:a16="http://schemas.microsoft.com/office/drawing/2014/main" id="{B7B37CEA-B409-8C10-7BC7-BC9A61DE9817}"/>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79162" y="1003249"/>
            <a:ext cx="11033676" cy="5648020"/>
          </a:xfrm>
          <a:prstGeom prst="rect">
            <a:avLst/>
          </a:prstGeom>
        </p:spPr>
      </p:pic>
      <p:sp>
        <p:nvSpPr>
          <p:cNvPr id="6" name="TextBox 5">
            <a:extLst>
              <a:ext uri="{FF2B5EF4-FFF2-40B4-BE49-F238E27FC236}">
                <a16:creationId xmlns:a16="http://schemas.microsoft.com/office/drawing/2014/main" id="{4D04AEEA-CFBB-4D3B-803E-A1089AD0F65E}"/>
              </a:ext>
            </a:extLst>
          </p:cNvPr>
          <p:cNvSpPr txBox="1"/>
          <p:nvPr/>
        </p:nvSpPr>
        <p:spPr>
          <a:xfrm>
            <a:off x="3558318" y="4002657"/>
            <a:ext cx="1203463" cy="338554"/>
          </a:xfrm>
          <a:prstGeom prst="rect">
            <a:avLst/>
          </a:prstGeom>
          <a:solidFill>
            <a:schemeClr val="bg1"/>
          </a:solidFill>
          <a:ln>
            <a:solidFill>
              <a:schemeClr val="accent1">
                <a:lumMod val="75000"/>
              </a:schemeClr>
            </a:solidFill>
          </a:ln>
        </p:spPr>
        <p:txBody>
          <a:bodyPr wrap="square" rtlCol="0">
            <a:spAutoFit/>
          </a:bodyPr>
          <a:lstStyle/>
          <a:p>
            <a:r>
              <a:rPr lang="en-US" sz="1600" dirty="0"/>
              <a:t>County CE</a:t>
            </a:r>
          </a:p>
        </p:txBody>
      </p:sp>
      <p:sp>
        <p:nvSpPr>
          <p:cNvPr id="8" name="TextBox 7">
            <a:extLst>
              <a:ext uri="{FF2B5EF4-FFF2-40B4-BE49-F238E27FC236}">
                <a16:creationId xmlns:a16="http://schemas.microsoft.com/office/drawing/2014/main" id="{8E75ED1C-5DEA-34B0-CC08-4564CFDAC8F1}"/>
              </a:ext>
            </a:extLst>
          </p:cNvPr>
          <p:cNvSpPr txBox="1"/>
          <p:nvPr/>
        </p:nvSpPr>
        <p:spPr>
          <a:xfrm rot="16200000">
            <a:off x="5422947" y="5420831"/>
            <a:ext cx="1346104" cy="338554"/>
          </a:xfrm>
          <a:prstGeom prst="rect">
            <a:avLst/>
          </a:prstGeom>
          <a:solidFill>
            <a:schemeClr val="bg1"/>
          </a:solidFill>
          <a:ln>
            <a:solidFill>
              <a:schemeClr val="accent1">
                <a:lumMod val="75000"/>
              </a:schemeClr>
            </a:solidFill>
          </a:ln>
        </p:spPr>
        <p:txBody>
          <a:bodyPr wrap="square" rtlCol="0">
            <a:spAutoFit/>
          </a:bodyPr>
          <a:lstStyle/>
          <a:p>
            <a:r>
              <a:rPr lang="en-US" sz="1600" dirty="0"/>
              <a:t>Fieldcrest Dr</a:t>
            </a:r>
          </a:p>
        </p:txBody>
      </p:sp>
      <p:sp>
        <p:nvSpPr>
          <p:cNvPr id="10" name="TextBox 9">
            <a:extLst>
              <a:ext uri="{FF2B5EF4-FFF2-40B4-BE49-F238E27FC236}">
                <a16:creationId xmlns:a16="http://schemas.microsoft.com/office/drawing/2014/main" id="{46DA648E-DB62-97F7-38CC-A6E954F363FF}"/>
              </a:ext>
            </a:extLst>
          </p:cNvPr>
          <p:cNvSpPr txBox="1"/>
          <p:nvPr/>
        </p:nvSpPr>
        <p:spPr>
          <a:xfrm rot="16200000">
            <a:off x="1759597" y="5469714"/>
            <a:ext cx="1248337" cy="338554"/>
          </a:xfrm>
          <a:prstGeom prst="rect">
            <a:avLst/>
          </a:prstGeom>
          <a:solidFill>
            <a:schemeClr val="bg1"/>
          </a:solidFill>
          <a:ln>
            <a:solidFill>
              <a:schemeClr val="accent1">
                <a:lumMod val="75000"/>
              </a:schemeClr>
            </a:solidFill>
          </a:ln>
        </p:spPr>
        <p:txBody>
          <a:bodyPr wrap="square" rtlCol="0">
            <a:spAutoFit/>
          </a:bodyPr>
          <a:lstStyle/>
          <a:p>
            <a:r>
              <a:rPr lang="en-US" sz="1600" dirty="0"/>
              <a:t>DeBruin Rd</a:t>
            </a:r>
          </a:p>
        </p:txBody>
      </p:sp>
      <p:sp>
        <p:nvSpPr>
          <p:cNvPr id="12" name="TextBox 11">
            <a:extLst>
              <a:ext uri="{FF2B5EF4-FFF2-40B4-BE49-F238E27FC236}">
                <a16:creationId xmlns:a16="http://schemas.microsoft.com/office/drawing/2014/main" id="{ED27ACE6-DBC8-8262-9AD6-4D11D8A32709}"/>
              </a:ext>
            </a:extLst>
          </p:cNvPr>
          <p:cNvSpPr txBox="1"/>
          <p:nvPr/>
        </p:nvSpPr>
        <p:spPr>
          <a:xfrm rot="16200000">
            <a:off x="9197092" y="4747778"/>
            <a:ext cx="883726" cy="338554"/>
          </a:xfrm>
          <a:prstGeom prst="rect">
            <a:avLst/>
          </a:prstGeom>
          <a:solidFill>
            <a:schemeClr val="bg1"/>
          </a:solidFill>
          <a:ln>
            <a:solidFill>
              <a:schemeClr val="accent1">
                <a:lumMod val="75000"/>
              </a:schemeClr>
            </a:solidFill>
          </a:ln>
        </p:spPr>
        <p:txBody>
          <a:bodyPr wrap="square" rtlCol="0">
            <a:spAutoFit/>
          </a:bodyPr>
          <a:lstStyle/>
          <a:p>
            <a:r>
              <a:rPr lang="en-US" sz="1600" dirty="0"/>
              <a:t>WIS 55</a:t>
            </a:r>
          </a:p>
        </p:txBody>
      </p:sp>
    </p:spTree>
    <p:extLst>
      <p:ext uri="{BB962C8B-B14F-4D97-AF65-F5344CB8AC3E}">
        <p14:creationId xmlns:p14="http://schemas.microsoft.com/office/powerpoint/2010/main" val="250810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5BBF0-B304-F87D-9E4F-4C1F32E903A1}"/>
              </a:ext>
            </a:extLst>
          </p:cNvPr>
          <p:cNvSpPr>
            <a:spLocks noGrp="1"/>
          </p:cNvSpPr>
          <p:nvPr>
            <p:ph type="ctrTitle"/>
          </p:nvPr>
        </p:nvSpPr>
        <p:spPr/>
        <p:txBody>
          <a:bodyPr/>
          <a:lstStyle/>
          <a:p>
            <a:r>
              <a:rPr lang="en-US" dirty="0"/>
              <a:t>Traffic Control – Construction Staging</a:t>
            </a:r>
          </a:p>
        </p:txBody>
      </p:sp>
      <p:sp>
        <p:nvSpPr>
          <p:cNvPr id="3" name="Rectangle 3">
            <a:extLst>
              <a:ext uri="{FF2B5EF4-FFF2-40B4-BE49-F238E27FC236}">
                <a16:creationId xmlns:a16="http://schemas.microsoft.com/office/drawing/2014/main" id="{6CF13376-7F0A-6B63-8492-D40CE063B459}"/>
              </a:ext>
            </a:extLst>
          </p:cNvPr>
          <p:cNvSpPr txBox="1">
            <a:spLocks noChangeArrowheads="1"/>
          </p:cNvSpPr>
          <p:nvPr/>
        </p:nvSpPr>
        <p:spPr>
          <a:xfrm>
            <a:off x="649582" y="1263315"/>
            <a:ext cx="7200456" cy="5120231"/>
          </a:xfrm>
          <a:prstGeom prst="rect">
            <a:avLst/>
          </a:prstGeom>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rgbClr val="FFFFFF"/>
                </a:solidFill>
                <a:latin typeface="Arial" charset="0"/>
              </a:rPr>
              <a:t>Project would likely be built as two stages:</a:t>
            </a:r>
          </a:p>
          <a:p>
            <a:pPr marL="914400" lvl="1" indent="-457200">
              <a:buFont typeface="+mj-lt"/>
              <a:buAutoNum type="arabicPeriod"/>
            </a:pPr>
            <a:r>
              <a:rPr lang="en-US" sz="2600" dirty="0">
                <a:solidFill>
                  <a:srgbClr val="FFFFFF"/>
                </a:solidFill>
                <a:latin typeface="Arial" charset="0"/>
              </a:rPr>
              <a:t>Construct the outside County CE lanes and Fieldcrest Dr</a:t>
            </a:r>
          </a:p>
          <a:p>
            <a:pPr marL="914400" lvl="1" indent="-457200">
              <a:buFont typeface="+mj-lt"/>
              <a:buAutoNum type="arabicPeriod"/>
            </a:pPr>
            <a:r>
              <a:rPr lang="en-US" sz="2600" dirty="0">
                <a:solidFill>
                  <a:srgbClr val="FFFFFF"/>
                </a:solidFill>
                <a:latin typeface="Arial" charset="0"/>
              </a:rPr>
              <a:t>Construct the County CE median improvements</a:t>
            </a:r>
          </a:p>
          <a:p>
            <a:r>
              <a:rPr lang="en-US" sz="2600" dirty="0">
                <a:solidFill>
                  <a:srgbClr val="FFFFFF"/>
                </a:solidFill>
                <a:latin typeface="Arial" charset="0"/>
              </a:rPr>
              <a:t>Fieldcrest Dr would be closed during Stage 1, right-in / right-out during Stage 2</a:t>
            </a:r>
          </a:p>
          <a:p>
            <a:r>
              <a:rPr lang="en-US" sz="2600" dirty="0">
                <a:solidFill>
                  <a:srgbClr val="FFFFFF"/>
                </a:solidFill>
                <a:latin typeface="Arial" charset="0"/>
              </a:rPr>
              <a:t>County CE would remain open with temporary lane closures during non-peak hours</a:t>
            </a:r>
          </a:p>
          <a:p>
            <a:r>
              <a:rPr lang="en-US" sz="2600" dirty="0">
                <a:solidFill>
                  <a:srgbClr val="FFFFFF"/>
                </a:solidFill>
                <a:latin typeface="Arial" charset="0"/>
              </a:rPr>
              <a:t>Access to be maintained to all businesses and residents</a:t>
            </a:r>
          </a:p>
        </p:txBody>
      </p:sp>
      <p:pic>
        <p:nvPicPr>
          <p:cNvPr id="5" name="Picture 4">
            <a:extLst>
              <a:ext uri="{FF2B5EF4-FFF2-40B4-BE49-F238E27FC236}">
                <a16:creationId xmlns:a16="http://schemas.microsoft.com/office/drawing/2014/main" id="{9612F0DA-1BB9-24C2-C829-4B2D376175E0}"/>
              </a:ext>
            </a:extLst>
          </p:cNvPr>
          <p:cNvPicPr>
            <a:picLocks noChangeAspect="1"/>
          </p:cNvPicPr>
          <p:nvPr/>
        </p:nvPicPr>
        <p:blipFill>
          <a:blip r:embed="rId2" cstate="print">
            <a:extLst>
              <a:ext uri="{28A0092B-C50C-407E-A947-70E740481C1C}">
                <a14:useLocalDpi xmlns:a14="http://schemas.microsoft.com/office/drawing/2010/main"/>
              </a:ext>
            </a:extLst>
          </a:blip>
          <a:srcRect l="4135" t="-597" b="597"/>
          <a:stretch>
            <a:fillRect/>
          </a:stretch>
        </p:blipFill>
        <p:spPr>
          <a:xfrm>
            <a:off x="8305663" y="2108105"/>
            <a:ext cx="2696629" cy="2641789"/>
          </a:xfrm>
          <a:prstGeom prst="rect">
            <a:avLst/>
          </a:prstGeom>
        </p:spPr>
      </p:pic>
    </p:spTree>
    <p:extLst>
      <p:ext uri="{BB962C8B-B14F-4D97-AF65-F5344CB8AC3E}">
        <p14:creationId xmlns:p14="http://schemas.microsoft.com/office/powerpoint/2010/main" val="201447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3EEAE-F2E4-A110-1DDC-3AA8B3CC4BA0}"/>
              </a:ext>
            </a:extLst>
          </p:cNvPr>
          <p:cNvSpPr>
            <a:spLocks noGrp="1"/>
          </p:cNvSpPr>
          <p:nvPr>
            <p:ph type="ctrTitle"/>
          </p:nvPr>
        </p:nvSpPr>
        <p:spPr/>
        <p:txBody>
          <a:bodyPr/>
          <a:lstStyle/>
          <a:p>
            <a:r>
              <a:rPr lang="en-US" dirty="0"/>
              <a:t>Project Schedule</a:t>
            </a:r>
          </a:p>
        </p:txBody>
      </p:sp>
      <p:sp>
        <p:nvSpPr>
          <p:cNvPr id="3" name="Rectangle 3">
            <a:extLst>
              <a:ext uri="{FF2B5EF4-FFF2-40B4-BE49-F238E27FC236}">
                <a16:creationId xmlns:a16="http://schemas.microsoft.com/office/drawing/2014/main" id="{BDE6FC54-E316-7E70-3C56-116B9CB681D2}"/>
              </a:ext>
            </a:extLst>
          </p:cNvPr>
          <p:cNvSpPr txBox="1">
            <a:spLocks noChangeArrowheads="1"/>
          </p:cNvSpPr>
          <p:nvPr/>
        </p:nvSpPr>
        <p:spPr>
          <a:xfrm>
            <a:off x="604613" y="1282418"/>
            <a:ext cx="10911651" cy="4497387"/>
          </a:xfrm>
          <a:prstGeom prst="rect">
            <a:avLst/>
          </a:prstGeom>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dirty="0">
                <a:solidFill>
                  <a:srgbClr val="FFFFFF"/>
                </a:solidFill>
                <a:latin typeface="Arial" charset="0"/>
              </a:rPr>
              <a:t>Environmental Document:  Fall 2026</a:t>
            </a:r>
          </a:p>
          <a:p>
            <a:pPr>
              <a:lnSpc>
                <a:spcPct val="100000"/>
              </a:lnSpc>
            </a:pPr>
            <a:r>
              <a:rPr lang="en-US" sz="2800" dirty="0">
                <a:solidFill>
                  <a:srgbClr val="FFFFFF"/>
                </a:solidFill>
                <a:latin typeface="Arial" charset="0"/>
              </a:rPr>
              <a:t>Final Roadway Plans:  May 2027</a:t>
            </a:r>
          </a:p>
          <a:p>
            <a:pPr>
              <a:lnSpc>
                <a:spcPct val="100000"/>
              </a:lnSpc>
            </a:pPr>
            <a:r>
              <a:rPr lang="en-US" sz="2800" dirty="0">
                <a:solidFill>
                  <a:srgbClr val="FFFFFF"/>
                </a:solidFill>
                <a:latin typeface="Arial" charset="0"/>
              </a:rPr>
              <a:t>Project Letting (bidding): September 2027</a:t>
            </a:r>
          </a:p>
          <a:p>
            <a:pPr>
              <a:lnSpc>
                <a:spcPct val="100000"/>
              </a:lnSpc>
            </a:pPr>
            <a:r>
              <a:rPr lang="en-US" sz="2800" dirty="0">
                <a:solidFill>
                  <a:srgbClr val="FFFFFF"/>
                </a:solidFill>
                <a:latin typeface="Arial" charset="0"/>
              </a:rPr>
              <a:t>Roadway Construction:  Summer 2028</a:t>
            </a:r>
          </a:p>
          <a:p>
            <a:pPr>
              <a:lnSpc>
                <a:spcPct val="100000"/>
              </a:lnSpc>
            </a:pPr>
            <a:endParaRPr lang="en-US" sz="2800" dirty="0">
              <a:solidFill>
                <a:srgbClr val="FFFFFF"/>
              </a:solidFill>
              <a:latin typeface="Arial" charset="0"/>
            </a:endParaRPr>
          </a:p>
          <a:p>
            <a:pPr marL="0" indent="0">
              <a:lnSpc>
                <a:spcPct val="100000"/>
              </a:lnSpc>
              <a:buNone/>
            </a:pPr>
            <a:r>
              <a:rPr lang="en-US" sz="2800" dirty="0">
                <a:solidFill>
                  <a:srgbClr val="FFFFFF"/>
                </a:solidFill>
                <a:latin typeface="Arial" charset="0"/>
              </a:rPr>
              <a:t>Expect 2 to 3 months for construction</a:t>
            </a:r>
          </a:p>
          <a:p>
            <a:endParaRPr lang="en-US" sz="3000" dirty="0">
              <a:solidFill>
                <a:srgbClr val="FFFFFF"/>
              </a:solidFill>
              <a:latin typeface="Arial" charset="0"/>
            </a:endParaRPr>
          </a:p>
        </p:txBody>
      </p:sp>
    </p:spTree>
    <p:extLst>
      <p:ext uri="{BB962C8B-B14F-4D97-AF65-F5344CB8AC3E}">
        <p14:creationId xmlns:p14="http://schemas.microsoft.com/office/powerpoint/2010/main" val="197511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DB9A1B-43C2-9BE7-8DDA-3D5E4C7E1358}"/>
              </a:ext>
            </a:extLst>
          </p:cNvPr>
          <p:cNvPicPr>
            <a:picLocks noChangeAspect="1"/>
          </p:cNvPicPr>
          <p:nvPr/>
        </p:nvPicPr>
        <p:blipFill>
          <a:blip r:embed="rId2" cstate="print">
            <a:alphaModFix amt="40000"/>
            <a:extLst>
              <a:ext uri="{28A0092B-C50C-407E-A947-70E740481C1C}">
                <a14:useLocalDpi xmlns:a14="http://schemas.microsoft.com/office/drawing/2010/main"/>
              </a:ext>
            </a:extLst>
          </a:blip>
          <a:srcRect t="5335" b="6859"/>
          <a:stretch>
            <a:fillRect/>
          </a:stretch>
        </p:blipFill>
        <p:spPr>
          <a:xfrm>
            <a:off x="1113729" y="1104900"/>
            <a:ext cx="9964541" cy="4943475"/>
          </a:xfrm>
          <a:prstGeom prst="rect">
            <a:avLst/>
          </a:prstGeom>
        </p:spPr>
      </p:pic>
      <p:sp>
        <p:nvSpPr>
          <p:cNvPr id="2" name="Title 1">
            <a:extLst>
              <a:ext uri="{FF2B5EF4-FFF2-40B4-BE49-F238E27FC236}">
                <a16:creationId xmlns:a16="http://schemas.microsoft.com/office/drawing/2014/main" id="{F7D10638-C0A6-5EA7-B628-9B9915D028F8}"/>
              </a:ext>
            </a:extLst>
          </p:cNvPr>
          <p:cNvSpPr>
            <a:spLocks noGrp="1"/>
          </p:cNvSpPr>
          <p:nvPr>
            <p:ph type="ctrTitle"/>
          </p:nvPr>
        </p:nvSpPr>
        <p:spPr/>
        <p:txBody>
          <a:bodyPr/>
          <a:lstStyle/>
          <a:p>
            <a:endParaRPr lang="en-US"/>
          </a:p>
        </p:txBody>
      </p:sp>
      <p:sp>
        <p:nvSpPr>
          <p:cNvPr id="5" name="Rectangle 3">
            <a:extLst>
              <a:ext uri="{FF2B5EF4-FFF2-40B4-BE49-F238E27FC236}">
                <a16:creationId xmlns:a16="http://schemas.microsoft.com/office/drawing/2014/main" id="{4ACA47D8-9C9F-FEA6-FEF4-9A1AFF8E9832}"/>
              </a:ext>
            </a:extLst>
          </p:cNvPr>
          <p:cNvSpPr txBox="1">
            <a:spLocks noChangeArrowheads="1"/>
          </p:cNvSpPr>
          <p:nvPr/>
        </p:nvSpPr>
        <p:spPr>
          <a:xfrm>
            <a:off x="3378437" y="1710583"/>
            <a:ext cx="5435126" cy="1295400"/>
          </a:xfrm>
          <a:prstGeom prst="rect">
            <a:avLst/>
          </a:prstGeom>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buFontTx/>
              <a:buNone/>
            </a:pPr>
            <a:r>
              <a:rPr lang="en-US" sz="4800" dirty="0">
                <a:solidFill>
                  <a:srgbClr val="FFFFFF"/>
                </a:solidFill>
                <a:latin typeface="Arial" charset="0"/>
              </a:rPr>
              <a:t>Questions?</a:t>
            </a:r>
          </a:p>
          <a:p>
            <a:pPr lvl="1" algn="ctr">
              <a:buFontTx/>
              <a:buNone/>
            </a:pPr>
            <a:endParaRPr lang="en-US" sz="4800" dirty="0">
              <a:solidFill>
                <a:srgbClr val="FFFFFF"/>
              </a:solidFill>
              <a:latin typeface="Arial" charset="0"/>
            </a:endParaRPr>
          </a:p>
          <a:p>
            <a:pPr lvl="1" algn="ctr">
              <a:buFontTx/>
              <a:buNone/>
            </a:pPr>
            <a:r>
              <a:rPr lang="en-US" sz="4800" dirty="0">
                <a:solidFill>
                  <a:srgbClr val="FFFFFF"/>
                </a:solidFill>
                <a:latin typeface="Arial" charset="0"/>
              </a:rPr>
              <a:t>Thank you!!</a:t>
            </a:r>
          </a:p>
        </p:txBody>
      </p:sp>
    </p:spTree>
    <p:extLst>
      <p:ext uri="{BB962C8B-B14F-4D97-AF65-F5344CB8AC3E}">
        <p14:creationId xmlns:p14="http://schemas.microsoft.com/office/powerpoint/2010/main" val="1205488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3" descr="A group of men shaking hands&#10;&#10;Description automatically generated with medium confidence">
            <a:extLst>
              <a:ext uri="{FF2B5EF4-FFF2-40B4-BE49-F238E27FC236}">
                <a16:creationId xmlns:a16="http://schemas.microsoft.com/office/drawing/2014/main" id="{1F963BC8-2EFC-1414-D475-664A9475DFDE}"/>
              </a:ext>
            </a:extLst>
          </p:cNvPr>
          <p:cNvPicPr>
            <a:picLocks noChangeAspect="1"/>
          </p:cNvPicPr>
          <p:nvPr/>
        </p:nvPicPr>
        <p:blipFill rotWithShape="1">
          <a:blip r:embed="rId3" cstate="print">
            <a:alphaModFix amt="20000"/>
            <a:extLst>
              <a:ext uri="{28A0092B-C50C-407E-A947-70E740481C1C}">
                <a14:useLocalDpi xmlns:a14="http://schemas.microsoft.com/office/drawing/2010/main"/>
              </a:ext>
            </a:extLst>
          </a:blip>
          <a:srcRect/>
          <a:stretch/>
        </p:blipFill>
        <p:spPr>
          <a:xfrm>
            <a:off x="411162" y="1004888"/>
            <a:ext cx="11442666" cy="5083091"/>
          </a:xfrm>
          <a:prstGeom prst="rect">
            <a:avLst/>
          </a:prstGeom>
        </p:spPr>
      </p:pic>
      <p:sp>
        <p:nvSpPr>
          <p:cNvPr id="2" name="Title 1">
            <a:extLst>
              <a:ext uri="{FF2B5EF4-FFF2-40B4-BE49-F238E27FC236}">
                <a16:creationId xmlns:a16="http://schemas.microsoft.com/office/drawing/2014/main" id="{0DE61914-671C-4285-AE99-8F17DB828DCE}"/>
              </a:ext>
            </a:extLst>
          </p:cNvPr>
          <p:cNvSpPr>
            <a:spLocks noGrp="1"/>
          </p:cNvSpPr>
          <p:nvPr>
            <p:ph type="ctrTitle"/>
          </p:nvPr>
        </p:nvSpPr>
        <p:spPr>
          <a:xfrm>
            <a:off x="814709" y="301382"/>
            <a:ext cx="8281523" cy="736600"/>
          </a:xfrm>
        </p:spPr>
        <p:txBody>
          <a:bodyPr>
            <a:normAutofit/>
          </a:bodyPr>
          <a:lstStyle/>
          <a:p>
            <a:r>
              <a:rPr lang="en-US" dirty="0">
                <a:solidFill>
                  <a:srgbClr val="65CFE9"/>
                </a:solidFill>
                <a:latin typeface="+mj-lt"/>
              </a:rPr>
              <a:t>Ayres – At Our Core</a:t>
            </a:r>
          </a:p>
        </p:txBody>
      </p:sp>
      <p:pic>
        <p:nvPicPr>
          <p:cNvPr id="6" name="Picture 5">
            <a:extLst>
              <a:ext uri="{FF2B5EF4-FFF2-40B4-BE49-F238E27FC236}">
                <a16:creationId xmlns:a16="http://schemas.microsoft.com/office/drawing/2014/main" id="{88ED1978-12ED-4B2E-9D6A-3C22F7D9E00E}"/>
              </a:ext>
            </a:extLst>
          </p:cNvPr>
          <p:cNvPicPr>
            <a:picLocks noChangeAspect="1"/>
          </p:cNvPicPr>
          <p:nvPr/>
        </p:nvPicPr>
        <p:blipFill>
          <a:blip r:embed="rId4"/>
          <a:stretch>
            <a:fillRect/>
          </a:stretch>
        </p:blipFill>
        <p:spPr>
          <a:xfrm>
            <a:off x="2987885" y="3877192"/>
            <a:ext cx="2691431" cy="1907532"/>
          </a:xfrm>
          <a:prstGeom prst="rect">
            <a:avLst/>
          </a:prstGeom>
        </p:spPr>
      </p:pic>
      <p:pic>
        <p:nvPicPr>
          <p:cNvPr id="4" name="Picture 3">
            <a:extLst>
              <a:ext uri="{FF2B5EF4-FFF2-40B4-BE49-F238E27FC236}">
                <a16:creationId xmlns:a16="http://schemas.microsoft.com/office/drawing/2014/main" id="{A5889982-F014-4754-BBC6-AA8EAE6409F8}"/>
              </a:ext>
            </a:extLst>
          </p:cNvPr>
          <p:cNvPicPr>
            <a:picLocks noChangeAspect="1"/>
          </p:cNvPicPr>
          <p:nvPr/>
        </p:nvPicPr>
        <p:blipFill>
          <a:blip r:embed="rId5"/>
          <a:stretch>
            <a:fillRect/>
          </a:stretch>
        </p:blipFill>
        <p:spPr>
          <a:xfrm>
            <a:off x="1429237" y="1623721"/>
            <a:ext cx="2247952" cy="2253471"/>
          </a:xfrm>
          <a:prstGeom prst="rect">
            <a:avLst/>
          </a:prstGeom>
        </p:spPr>
      </p:pic>
      <p:pic>
        <p:nvPicPr>
          <p:cNvPr id="8" name="Picture 7">
            <a:extLst>
              <a:ext uri="{FF2B5EF4-FFF2-40B4-BE49-F238E27FC236}">
                <a16:creationId xmlns:a16="http://schemas.microsoft.com/office/drawing/2014/main" id="{0AE496EC-E752-4299-BAAD-A171AC8CDE33}"/>
              </a:ext>
            </a:extLst>
          </p:cNvPr>
          <p:cNvPicPr>
            <a:picLocks noChangeAspect="1"/>
          </p:cNvPicPr>
          <p:nvPr/>
        </p:nvPicPr>
        <p:blipFill>
          <a:blip r:embed="rId6"/>
          <a:stretch>
            <a:fillRect/>
          </a:stretch>
        </p:blipFill>
        <p:spPr>
          <a:xfrm>
            <a:off x="4676396" y="1325730"/>
            <a:ext cx="2691431" cy="2255896"/>
          </a:xfrm>
          <a:prstGeom prst="rect">
            <a:avLst/>
          </a:prstGeom>
        </p:spPr>
      </p:pic>
      <p:pic>
        <p:nvPicPr>
          <p:cNvPr id="12" name="Picture 11">
            <a:extLst>
              <a:ext uri="{FF2B5EF4-FFF2-40B4-BE49-F238E27FC236}">
                <a16:creationId xmlns:a16="http://schemas.microsoft.com/office/drawing/2014/main" id="{DC1B5BAB-7941-4D58-9618-2CE4011D8BE7}"/>
              </a:ext>
            </a:extLst>
          </p:cNvPr>
          <p:cNvPicPr>
            <a:picLocks noChangeAspect="1"/>
          </p:cNvPicPr>
          <p:nvPr/>
        </p:nvPicPr>
        <p:blipFill>
          <a:blip r:embed="rId7"/>
          <a:stretch>
            <a:fillRect/>
          </a:stretch>
        </p:blipFill>
        <p:spPr>
          <a:xfrm>
            <a:off x="6349594" y="3879574"/>
            <a:ext cx="2691431" cy="1868204"/>
          </a:xfrm>
          <a:prstGeom prst="rect">
            <a:avLst/>
          </a:prstGeom>
        </p:spPr>
      </p:pic>
      <p:pic>
        <p:nvPicPr>
          <p:cNvPr id="10" name="Picture 9">
            <a:extLst>
              <a:ext uri="{FF2B5EF4-FFF2-40B4-BE49-F238E27FC236}">
                <a16:creationId xmlns:a16="http://schemas.microsoft.com/office/drawing/2014/main" id="{80893DC8-B200-4CC1-AA12-00F2C5D3CB98}"/>
              </a:ext>
            </a:extLst>
          </p:cNvPr>
          <p:cNvPicPr>
            <a:picLocks noChangeAspect="1"/>
          </p:cNvPicPr>
          <p:nvPr/>
        </p:nvPicPr>
        <p:blipFill>
          <a:blip r:embed="rId8"/>
          <a:stretch>
            <a:fillRect/>
          </a:stretch>
        </p:blipFill>
        <p:spPr>
          <a:xfrm>
            <a:off x="8371620" y="1634935"/>
            <a:ext cx="2228053" cy="2253471"/>
          </a:xfrm>
          <a:prstGeom prst="rect">
            <a:avLst/>
          </a:prstGeom>
        </p:spPr>
      </p:pic>
    </p:spTree>
    <p:extLst>
      <p:ext uri="{BB962C8B-B14F-4D97-AF65-F5344CB8AC3E}">
        <p14:creationId xmlns:p14="http://schemas.microsoft.com/office/powerpoint/2010/main" val="164225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7826A-2FCE-7CAA-90B0-0F457C9B31E4}"/>
              </a:ext>
            </a:extLst>
          </p:cNvPr>
          <p:cNvSpPr>
            <a:spLocks noGrp="1"/>
          </p:cNvSpPr>
          <p:nvPr>
            <p:ph type="ctrTitle"/>
          </p:nvPr>
        </p:nvSpPr>
        <p:spPr/>
        <p:txBody>
          <a:bodyPr/>
          <a:lstStyle/>
          <a:p>
            <a:r>
              <a:rPr lang="en-US" dirty="0"/>
              <a:t>Welcome</a:t>
            </a:r>
          </a:p>
        </p:txBody>
      </p:sp>
      <p:sp>
        <p:nvSpPr>
          <p:cNvPr id="3" name="Rectangle 3">
            <a:extLst>
              <a:ext uri="{FF2B5EF4-FFF2-40B4-BE49-F238E27FC236}">
                <a16:creationId xmlns:a16="http://schemas.microsoft.com/office/drawing/2014/main" id="{BCFF5786-9BA0-4FB0-4E97-B2204D2E03C9}"/>
              </a:ext>
            </a:extLst>
          </p:cNvPr>
          <p:cNvSpPr txBox="1">
            <a:spLocks noChangeArrowheads="1"/>
          </p:cNvSpPr>
          <p:nvPr/>
        </p:nvSpPr>
        <p:spPr>
          <a:xfrm>
            <a:off x="690071" y="1410604"/>
            <a:ext cx="5148754" cy="4497387"/>
          </a:xfrm>
          <a:prstGeom prst="rect">
            <a:avLst/>
          </a:prstGeom>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FFFFFF"/>
                </a:solidFill>
                <a:latin typeface="Arial" charset="0"/>
              </a:rPr>
              <a:t>Thank you for attending!</a:t>
            </a:r>
          </a:p>
          <a:p>
            <a:r>
              <a:rPr lang="en-US" sz="3200" dirty="0">
                <a:solidFill>
                  <a:srgbClr val="FFFFFF"/>
                </a:solidFill>
                <a:latin typeface="Arial" charset="0"/>
              </a:rPr>
              <a:t>Introductions</a:t>
            </a:r>
          </a:p>
          <a:p>
            <a:pPr lvl="1"/>
            <a:r>
              <a:rPr lang="en-US" sz="2800" dirty="0">
                <a:solidFill>
                  <a:srgbClr val="FFFFFF"/>
                </a:solidFill>
                <a:latin typeface="Arial" charset="0"/>
              </a:rPr>
              <a:t>Outagamie County</a:t>
            </a:r>
          </a:p>
          <a:p>
            <a:pPr lvl="1"/>
            <a:r>
              <a:rPr lang="en-US" sz="2800" dirty="0">
                <a:solidFill>
                  <a:srgbClr val="FFFFFF"/>
                </a:solidFill>
                <a:latin typeface="Arial" charset="0"/>
              </a:rPr>
              <a:t>City of Kaukauna</a:t>
            </a:r>
          </a:p>
          <a:p>
            <a:pPr lvl="1"/>
            <a:r>
              <a:rPr lang="en-US" sz="2800" dirty="0">
                <a:solidFill>
                  <a:srgbClr val="FFFFFF"/>
                </a:solidFill>
                <a:latin typeface="Arial" charset="0"/>
              </a:rPr>
              <a:t>Ayres Associates</a:t>
            </a:r>
          </a:p>
          <a:p>
            <a:r>
              <a:rPr lang="en-US" sz="3200" dirty="0">
                <a:solidFill>
                  <a:srgbClr val="FFFFFF"/>
                </a:solidFill>
                <a:latin typeface="Arial" charset="0"/>
              </a:rPr>
              <a:t>Funding partner</a:t>
            </a:r>
          </a:p>
          <a:p>
            <a:pPr lvl="1"/>
            <a:r>
              <a:rPr lang="en-US" sz="2800" dirty="0">
                <a:solidFill>
                  <a:srgbClr val="FFFFFF"/>
                </a:solidFill>
                <a:latin typeface="Arial" charset="0"/>
              </a:rPr>
              <a:t>Wisconsin DOT</a:t>
            </a:r>
          </a:p>
          <a:p>
            <a:pPr marL="457200" lvl="1" indent="0">
              <a:buNone/>
            </a:pPr>
            <a:endParaRPr lang="en-US" sz="2800" dirty="0">
              <a:solidFill>
                <a:srgbClr val="FFFFFF"/>
              </a:solidFill>
              <a:latin typeface="Arial" charset="0"/>
            </a:endParaRPr>
          </a:p>
          <a:p>
            <a:pPr marL="0" indent="0">
              <a:buNone/>
            </a:pPr>
            <a:endParaRPr lang="en-US" sz="3000" dirty="0">
              <a:solidFill>
                <a:srgbClr val="FFFFFF"/>
              </a:solidFill>
              <a:latin typeface="Arial" charset="0"/>
            </a:endParaRPr>
          </a:p>
        </p:txBody>
      </p:sp>
      <p:pic>
        <p:nvPicPr>
          <p:cNvPr id="5" name="Picture 4">
            <a:extLst>
              <a:ext uri="{FF2B5EF4-FFF2-40B4-BE49-F238E27FC236}">
                <a16:creationId xmlns:a16="http://schemas.microsoft.com/office/drawing/2014/main" id="{46F1A4D2-745B-B004-48A4-D26798C08554}"/>
              </a:ext>
            </a:extLst>
          </p:cNvPr>
          <p:cNvPicPr>
            <a:picLocks noChangeAspect="1"/>
          </p:cNvPicPr>
          <p:nvPr/>
        </p:nvPicPr>
        <p:blipFill>
          <a:blip r:embed="rId2"/>
          <a:stretch>
            <a:fillRect/>
          </a:stretch>
        </p:blipFill>
        <p:spPr>
          <a:xfrm>
            <a:off x="7445263" y="1637545"/>
            <a:ext cx="3324689" cy="1019317"/>
          </a:xfrm>
          <a:prstGeom prst="rect">
            <a:avLst/>
          </a:prstGeom>
        </p:spPr>
      </p:pic>
      <p:pic>
        <p:nvPicPr>
          <p:cNvPr id="6" name="Picture 5">
            <a:extLst>
              <a:ext uri="{FF2B5EF4-FFF2-40B4-BE49-F238E27FC236}">
                <a16:creationId xmlns:a16="http://schemas.microsoft.com/office/drawing/2014/main" id="{23FCA88A-0B7E-23D0-998B-13189652D1AF}"/>
              </a:ext>
            </a:extLst>
          </p:cNvPr>
          <p:cNvPicPr>
            <a:picLocks noChangeAspect="1"/>
          </p:cNvPicPr>
          <p:nvPr/>
        </p:nvPicPr>
        <p:blipFill>
          <a:blip r:embed="rId3"/>
          <a:stretch>
            <a:fillRect/>
          </a:stretch>
        </p:blipFill>
        <p:spPr>
          <a:xfrm>
            <a:off x="7439543" y="3048922"/>
            <a:ext cx="1470169" cy="1475957"/>
          </a:xfrm>
          <a:prstGeom prst="rect">
            <a:avLst/>
          </a:prstGeom>
        </p:spPr>
      </p:pic>
      <p:pic>
        <p:nvPicPr>
          <p:cNvPr id="8" name="Picture 7">
            <a:extLst>
              <a:ext uri="{FF2B5EF4-FFF2-40B4-BE49-F238E27FC236}">
                <a16:creationId xmlns:a16="http://schemas.microsoft.com/office/drawing/2014/main" id="{55936031-37C3-E401-2CC8-40FB74F47A32}"/>
              </a:ext>
            </a:extLst>
          </p:cNvPr>
          <p:cNvPicPr>
            <a:picLocks noChangeAspect="1"/>
          </p:cNvPicPr>
          <p:nvPr/>
        </p:nvPicPr>
        <p:blipFill>
          <a:blip r:embed="rId4"/>
          <a:stretch>
            <a:fillRect/>
          </a:stretch>
        </p:blipFill>
        <p:spPr>
          <a:xfrm>
            <a:off x="9370327" y="3063352"/>
            <a:ext cx="1393959" cy="1475957"/>
          </a:xfrm>
          <a:prstGeom prst="rect">
            <a:avLst/>
          </a:prstGeom>
        </p:spPr>
      </p:pic>
    </p:spTree>
    <p:extLst>
      <p:ext uri="{BB962C8B-B14F-4D97-AF65-F5344CB8AC3E}">
        <p14:creationId xmlns:p14="http://schemas.microsoft.com/office/powerpoint/2010/main" val="1891605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7ED6A1-498B-4D4D-AF6B-011359920451}"/>
              </a:ext>
            </a:extLst>
          </p:cNvPr>
          <p:cNvSpPr>
            <a:spLocks noGrp="1"/>
          </p:cNvSpPr>
          <p:nvPr>
            <p:ph type="ctrTitle"/>
          </p:nvPr>
        </p:nvSpPr>
        <p:spPr/>
        <p:txBody>
          <a:bodyPr/>
          <a:lstStyle/>
          <a:p>
            <a:r>
              <a:rPr lang="en-US" dirty="0">
                <a:latin typeface="+mj-lt"/>
              </a:rPr>
              <a:t>Meeting Format</a:t>
            </a:r>
          </a:p>
        </p:txBody>
      </p:sp>
      <p:sp>
        <p:nvSpPr>
          <p:cNvPr id="8" name="Rectangle 3">
            <a:extLst>
              <a:ext uri="{FF2B5EF4-FFF2-40B4-BE49-F238E27FC236}">
                <a16:creationId xmlns:a16="http://schemas.microsoft.com/office/drawing/2014/main" id="{DDEAF7B2-C9AF-2C48-D181-D6406C91FA23}"/>
              </a:ext>
            </a:extLst>
          </p:cNvPr>
          <p:cNvSpPr txBox="1">
            <a:spLocks noChangeArrowheads="1"/>
          </p:cNvSpPr>
          <p:nvPr/>
        </p:nvSpPr>
        <p:spPr>
          <a:xfrm>
            <a:off x="604614" y="1282418"/>
            <a:ext cx="5881644" cy="4497387"/>
          </a:xfrm>
          <a:prstGeom prst="rect">
            <a:avLst/>
          </a:prstGeom>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rgbClr val="FFFFFF"/>
                </a:solidFill>
                <a:latin typeface="Arial" charset="0"/>
              </a:rPr>
              <a:t>Project Presentation</a:t>
            </a:r>
          </a:p>
          <a:p>
            <a:r>
              <a:rPr lang="en-US" sz="2800" dirty="0">
                <a:solidFill>
                  <a:srgbClr val="FFFFFF"/>
                </a:solidFill>
                <a:latin typeface="Arial" charset="0"/>
              </a:rPr>
              <a:t>General Project Questions</a:t>
            </a:r>
          </a:p>
          <a:p>
            <a:r>
              <a:rPr lang="en-US" sz="2800" dirty="0">
                <a:solidFill>
                  <a:srgbClr val="FFFFFF"/>
                </a:solidFill>
                <a:latin typeface="Arial" charset="0"/>
              </a:rPr>
              <a:t>Meet One on One</a:t>
            </a:r>
          </a:p>
          <a:p>
            <a:r>
              <a:rPr lang="en-US" sz="2800" dirty="0">
                <a:solidFill>
                  <a:srgbClr val="FFFFFF"/>
                </a:solidFill>
                <a:latin typeface="Arial" charset="0"/>
              </a:rPr>
              <a:t>Do not forget to:</a:t>
            </a:r>
          </a:p>
          <a:p>
            <a:pPr lvl="1"/>
            <a:r>
              <a:rPr lang="en-US" sz="2400" dirty="0">
                <a:solidFill>
                  <a:srgbClr val="FFFFFF"/>
                </a:solidFill>
                <a:latin typeface="Arial" charset="0"/>
              </a:rPr>
              <a:t>Sign in</a:t>
            </a:r>
          </a:p>
          <a:p>
            <a:pPr lvl="1"/>
            <a:r>
              <a:rPr lang="en-US" sz="2400" dirty="0">
                <a:solidFill>
                  <a:srgbClr val="FFFFFF"/>
                </a:solidFill>
                <a:latin typeface="Arial" charset="0"/>
              </a:rPr>
              <a:t>Take Handout with comment sheet</a:t>
            </a:r>
          </a:p>
          <a:p>
            <a:endParaRPr lang="en-US" sz="3000" dirty="0">
              <a:solidFill>
                <a:srgbClr val="FFFFFF"/>
              </a:solidFill>
              <a:latin typeface="Arial" charset="0"/>
            </a:endParaRPr>
          </a:p>
        </p:txBody>
      </p:sp>
      <p:pic>
        <p:nvPicPr>
          <p:cNvPr id="4" name="Picture 3">
            <a:extLst>
              <a:ext uri="{FF2B5EF4-FFF2-40B4-BE49-F238E27FC236}">
                <a16:creationId xmlns:a16="http://schemas.microsoft.com/office/drawing/2014/main" id="{2C307FA8-2235-3A59-3C69-87435201E2A8}"/>
              </a:ext>
            </a:extLst>
          </p:cNvPr>
          <p:cNvPicPr>
            <a:picLocks noChangeAspect="1"/>
          </p:cNvPicPr>
          <p:nvPr/>
        </p:nvPicPr>
        <p:blipFill>
          <a:blip r:embed="rId2"/>
          <a:stretch>
            <a:fillRect/>
          </a:stretch>
        </p:blipFill>
        <p:spPr>
          <a:xfrm>
            <a:off x="6617810" y="523010"/>
            <a:ext cx="4969576" cy="5541359"/>
          </a:xfrm>
          <a:prstGeom prst="rect">
            <a:avLst/>
          </a:prstGeom>
        </p:spPr>
      </p:pic>
    </p:spTree>
    <p:extLst>
      <p:ext uri="{BB962C8B-B14F-4D97-AF65-F5344CB8AC3E}">
        <p14:creationId xmlns:p14="http://schemas.microsoft.com/office/powerpoint/2010/main" val="2833826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CE8B2-30BB-9954-AC90-EA85A5B31AD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6956013-0976-F2FC-2C7E-2A59E5FFDE6A}"/>
              </a:ext>
            </a:extLst>
          </p:cNvPr>
          <p:cNvSpPr>
            <a:spLocks noGrp="1"/>
          </p:cNvSpPr>
          <p:nvPr>
            <p:ph type="ctrTitle"/>
          </p:nvPr>
        </p:nvSpPr>
        <p:spPr/>
        <p:txBody>
          <a:bodyPr/>
          <a:lstStyle/>
          <a:p>
            <a:r>
              <a:rPr lang="en-US" dirty="0"/>
              <a:t>Goals</a:t>
            </a:r>
            <a:r>
              <a:rPr lang="en-US" dirty="0">
                <a:latin typeface="+mj-lt"/>
              </a:rPr>
              <a:t> for the Meeting</a:t>
            </a:r>
          </a:p>
        </p:txBody>
      </p:sp>
      <p:sp>
        <p:nvSpPr>
          <p:cNvPr id="8" name="Rectangle 3">
            <a:extLst>
              <a:ext uri="{FF2B5EF4-FFF2-40B4-BE49-F238E27FC236}">
                <a16:creationId xmlns:a16="http://schemas.microsoft.com/office/drawing/2014/main" id="{F95FFB65-7825-E20C-218B-EAAC07809EFF}"/>
              </a:ext>
            </a:extLst>
          </p:cNvPr>
          <p:cNvSpPr txBox="1">
            <a:spLocks noChangeArrowheads="1"/>
          </p:cNvSpPr>
          <p:nvPr/>
        </p:nvSpPr>
        <p:spPr>
          <a:xfrm>
            <a:off x="491955" y="1384686"/>
            <a:ext cx="3957861" cy="4497387"/>
          </a:xfrm>
          <a:prstGeom prst="rect">
            <a:avLst/>
          </a:prstGeom>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rgbClr val="FFFFFF"/>
                </a:solidFill>
                <a:latin typeface="Arial" charset="0"/>
              </a:rPr>
              <a:t>Present the purpose and need of the project</a:t>
            </a:r>
          </a:p>
          <a:p>
            <a:r>
              <a:rPr lang="en-US" sz="2800" dirty="0">
                <a:solidFill>
                  <a:srgbClr val="FFFFFF"/>
                </a:solidFill>
                <a:latin typeface="Arial" charset="0"/>
              </a:rPr>
              <a:t>Discus improvements and timeline</a:t>
            </a:r>
          </a:p>
          <a:p>
            <a:r>
              <a:rPr lang="en-US" sz="2800" dirty="0">
                <a:solidFill>
                  <a:srgbClr val="FFFFFF"/>
                </a:solidFill>
                <a:latin typeface="Arial" charset="0"/>
              </a:rPr>
              <a:t>Provide opportunity for you to voice your questions and comments</a:t>
            </a:r>
          </a:p>
          <a:p>
            <a:pPr marL="0" indent="0">
              <a:buNone/>
            </a:pPr>
            <a:endParaRPr lang="en-US" sz="2800" dirty="0">
              <a:solidFill>
                <a:srgbClr val="FFFFFF"/>
              </a:solidFill>
              <a:latin typeface="Arial" charset="0"/>
            </a:endParaRPr>
          </a:p>
          <a:p>
            <a:pPr marL="457200" lvl="1" indent="0">
              <a:buNone/>
            </a:pPr>
            <a:endParaRPr lang="en-US" dirty="0">
              <a:solidFill>
                <a:srgbClr val="FFFFFF"/>
              </a:solidFill>
              <a:latin typeface="Arial" charset="0"/>
            </a:endParaRPr>
          </a:p>
          <a:p>
            <a:endParaRPr lang="en-US" sz="3000" dirty="0">
              <a:solidFill>
                <a:srgbClr val="FFFFFF"/>
              </a:solidFill>
              <a:latin typeface="Arial" charset="0"/>
            </a:endParaRPr>
          </a:p>
        </p:txBody>
      </p:sp>
      <p:pic>
        <p:nvPicPr>
          <p:cNvPr id="12" name="Picture 11">
            <a:extLst>
              <a:ext uri="{FF2B5EF4-FFF2-40B4-BE49-F238E27FC236}">
                <a16:creationId xmlns:a16="http://schemas.microsoft.com/office/drawing/2014/main" id="{B5C2A92E-0D7F-7E0F-FCDB-21399F6B14F1}"/>
              </a:ext>
            </a:extLst>
          </p:cNvPr>
          <p:cNvPicPr>
            <a:picLocks noChangeAspect="1"/>
          </p:cNvPicPr>
          <p:nvPr/>
        </p:nvPicPr>
        <p:blipFill>
          <a:blip r:embed="rId2"/>
          <a:stretch>
            <a:fillRect/>
          </a:stretch>
        </p:blipFill>
        <p:spPr>
          <a:xfrm>
            <a:off x="4328118" y="1282418"/>
            <a:ext cx="7591381" cy="4497387"/>
          </a:xfrm>
          <a:prstGeom prst="rect">
            <a:avLst/>
          </a:prstGeom>
        </p:spPr>
      </p:pic>
      <p:sp>
        <p:nvSpPr>
          <p:cNvPr id="3" name="TextBox 2">
            <a:extLst>
              <a:ext uri="{FF2B5EF4-FFF2-40B4-BE49-F238E27FC236}">
                <a16:creationId xmlns:a16="http://schemas.microsoft.com/office/drawing/2014/main" id="{E89E9C69-A253-DE4B-356D-678FBECC134A}"/>
              </a:ext>
            </a:extLst>
          </p:cNvPr>
          <p:cNvSpPr txBox="1"/>
          <p:nvPr/>
        </p:nvSpPr>
        <p:spPr>
          <a:xfrm>
            <a:off x="9486725" y="4506979"/>
            <a:ext cx="1307262" cy="738664"/>
          </a:xfrm>
          <a:prstGeom prst="rect">
            <a:avLst/>
          </a:prstGeom>
          <a:ln w="28575"/>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a:t>Fieldcrest Dr Intersection</a:t>
            </a:r>
          </a:p>
          <a:p>
            <a:r>
              <a:rPr lang="en-US" sz="1400" dirty="0"/>
              <a:t>Improvements</a:t>
            </a:r>
          </a:p>
        </p:txBody>
      </p:sp>
      <p:cxnSp>
        <p:nvCxnSpPr>
          <p:cNvPr id="4" name="Straight Arrow Connector 3">
            <a:extLst>
              <a:ext uri="{FF2B5EF4-FFF2-40B4-BE49-F238E27FC236}">
                <a16:creationId xmlns:a16="http://schemas.microsoft.com/office/drawing/2014/main" id="{5EAEE9B5-591F-9D59-0235-7F841596BCF9}"/>
              </a:ext>
            </a:extLst>
          </p:cNvPr>
          <p:cNvCxnSpPr>
            <a:cxnSpLocks/>
            <a:endCxn id="7" idx="5"/>
          </p:cNvCxnSpPr>
          <p:nvPr/>
        </p:nvCxnSpPr>
        <p:spPr>
          <a:xfrm flipH="1" flipV="1">
            <a:off x="8529374" y="3851807"/>
            <a:ext cx="957351" cy="65517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7" name="Oval 6">
            <a:extLst>
              <a:ext uri="{FF2B5EF4-FFF2-40B4-BE49-F238E27FC236}">
                <a16:creationId xmlns:a16="http://schemas.microsoft.com/office/drawing/2014/main" id="{5B2AA7FA-2B7A-C3A0-B65B-5B73B4F69310}"/>
              </a:ext>
            </a:extLst>
          </p:cNvPr>
          <p:cNvSpPr/>
          <p:nvPr/>
        </p:nvSpPr>
        <p:spPr>
          <a:xfrm>
            <a:off x="7334250" y="3151704"/>
            <a:ext cx="1400175" cy="820222"/>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992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7ED6A1-498B-4D4D-AF6B-011359920451}"/>
              </a:ext>
            </a:extLst>
          </p:cNvPr>
          <p:cNvSpPr>
            <a:spLocks noGrp="1"/>
          </p:cNvSpPr>
          <p:nvPr>
            <p:ph type="ctrTitle"/>
          </p:nvPr>
        </p:nvSpPr>
        <p:spPr/>
        <p:txBody>
          <a:bodyPr/>
          <a:lstStyle/>
          <a:p>
            <a:r>
              <a:rPr lang="en-US">
                <a:latin typeface="+mj-lt"/>
              </a:rPr>
              <a:t>Project Basics</a:t>
            </a:r>
            <a:endParaRPr lang="en-US" dirty="0">
              <a:latin typeface="+mj-lt"/>
            </a:endParaRPr>
          </a:p>
        </p:txBody>
      </p:sp>
      <p:sp>
        <p:nvSpPr>
          <p:cNvPr id="8" name="Rectangle 3">
            <a:extLst>
              <a:ext uri="{FF2B5EF4-FFF2-40B4-BE49-F238E27FC236}">
                <a16:creationId xmlns:a16="http://schemas.microsoft.com/office/drawing/2014/main" id="{DDEAF7B2-C9AF-2C48-D181-D6406C91FA23}"/>
              </a:ext>
            </a:extLst>
          </p:cNvPr>
          <p:cNvSpPr txBox="1">
            <a:spLocks noChangeArrowheads="1"/>
          </p:cNvSpPr>
          <p:nvPr/>
        </p:nvSpPr>
        <p:spPr>
          <a:xfrm>
            <a:off x="604613" y="1282418"/>
            <a:ext cx="5662837" cy="4497387"/>
          </a:xfrm>
          <a:prstGeom prst="rect">
            <a:avLst/>
          </a:prstGeom>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a:solidFill>
                  <a:srgbClr val="FFFFFF"/>
                </a:solidFill>
                <a:latin typeface="Arial" charset="0"/>
              </a:rPr>
              <a:t>County CE functionally classified as a Principal Arterial roadway</a:t>
            </a:r>
          </a:p>
          <a:p>
            <a:pPr lvl="1"/>
            <a:r>
              <a:rPr lang="en-US" sz="2400">
                <a:solidFill>
                  <a:srgbClr val="FFFFFF"/>
                </a:solidFill>
                <a:latin typeface="Arial" charset="0"/>
              </a:rPr>
              <a:t>15,900 vehicles per day</a:t>
            </a:r>
          </a:p>
          <a:p>
            <a:pPr lvl="1"/>
            <a:r>
              <a:rPr lang="en-US" sz="2400">
                <a:solidFill>
                  <a:srgbClr val="FFFFFF"/>
                </a:solidFill>
                <a:latin typeface="Arial" charset="0"/>
              </a:rPr>
              <a:t>A vital east/west route</a:t>
            </a:r>
          </a:p>
          <a:p>
            <a:r>
              <a:rPr lang="en-US" sz="2800">
                <a:solidFill>
                  <a:srgbClr val="FFFFFF"/>
                </a:solidFill>
                <a:latin typeface="Arial" charset="0"/>
              </a:rPr>
              <a:t>Reconstructed in 1995 as 4-lane highway</a:t>
            </a:r>
          </a:p>
          <a:p>
            <a:r>
              <a:rPr lang="en-US" sz="2800">
                <a:solidFill>
                  <a:srgbClr val="FFFFFF"/>
                </a:solidFill>
                <a:latin typeface="Arial" charset="0"/>
              </a:rPr>
              <a:t>Steady residential growth in the surrounding area</a:t>
            </a:r>
          </a:p>
          <a:p>
            <a:r>
              <a:rPr lang="en-US" sz="2800">
                <a:solidFill>
                  <a:srgbClr val="FFFFFF"/>
                </a:solidFill>
                <a:latin typeface="Arial" charset="0"/>
              </a:rPr>
              <a:t>Intersection has operational and safety concerns</a:t>
            </a:r>
          </a:p>
          <a:p>
            <a:endParaRPr lang="en-US" sz="3000" dirty="0">
              <a:solidFill>
                <a:srgbClr val="FFFFFF"/>
              </a:solidFill>
              <a:latin typeface="Arial" charset="0"/>
            </a:endParaRPr>
          </a:p>
        </p:txBody>
      </p:sp>
      <p:pic>
        <p:nvPicPr>
          <p:cNvPr id="10" name="Picture 9">
            <a:extLst>
              <a:ext uri="{FF2B5EF4-FFF2-40B4-BE49-F238E27FC236}">
                <a16:creationId xmlns:a16="http://schemas.microsoft.com/office/drawing/2014/main" id="{6BBDA383-014F-BD71-3F1D-E3ADD35D32C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7336426" y="3689853"/>
            <a:ext cx="4414986" cy="2449513"/>
          </a:xfrm>
          <a:prstGeom prst="rect">
            <a:avLst/>
          </a:prstGeom>
        </p:spPr>
      </p:pic>
      <p:pic>
        <p:nvPicPr>
          <p:cNvPr id="3" name="Picture 2">
            <a:extLst>
              <a:ext uri="{FF2B5EF4-FFF2-40B4-BE49-F238E27FC236}">
                <a16:creationId xmlns:a16="http://schemas.microsoft.com/office/drawing/2014/main" id="{0B8951AF-5393-D9D9-D862-0DF1631714CC}"/>
              </a:ext>
            </a:extLst>
          </p:cNvPr>
          <p:cNvPicPr>
            <a:picLocks noChangeAspect="1"/>
          </p:cNvPicPr>
          <p:nvPr/>
        </p:nvPicPr>
        <p:blipFill>
          <a:blip r:embed="rId3"/>
          <a:srcRect l="3872" t="5524" r="11482" b="6746"/>
          <a:stretch>
            <a:fillRect/>
          </a:stretch>
        </p:blipFill>
        <p:spPr>
          <a:xfrm>
            <a:off x="7336426" y="1081598"/>
            <a:ext cx="4414986" cy="2449513"/>
          </a:xfrm>
          <a:prstGeom prst="rect">
            <a:avLst/>
          </a:prstGeom>
        </p:spPr>
      </p:pic>
    </p:spTree>
    <p:extLst>
      <p:ext uri="{BB962C8B-B14F-4D97-AF65-F5344CB8AC3E}">
        <p14:creationId xmlns:p14="http://schemas.microsoft.com/office/powerpoint/2010/main" val="345019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7ED6A1-498B-4D4D-AF6B-011359920451}"/>
              </a:ext>
            </a:extLst>
          </p:cNvPr>
          <p:cNvSpPr>
            <a:spLocks noGrp="1"/>
          </p:cNvSpPr>
          <p:nvPr>
            <p:ph type="ctrTitle"/>
          </p:nvPr>
        </p:nvSpPr>
        <p:spPr/>
        <p:txBody>
          <a:bodyPr>
            <a:normAutofit/>
          </a:bodyPr>
          <a:lstStyle/>
          <a:p>
            <a:r>
              <a:rPr lang="en-US" dirty="0">
                <a:latin typeface="+mj-lt"/>
              </a:rPr>
              <a:t>Project Purpose and Need</a:t>
            </a:r>
          </a:p>
        </p:txBody>
      </p:sp>
      <p:sp>
        <p:nvSpPr>
          <p:cNvPr id="8" name="Rectangle 3">
            <a:extLst>
              <a:ext uri="{FF2B5EF4-FFF2-40B4-BE49-F238E27FC236}">
                <a16:creationId xmlns:a16="http://schemas.microsoft.com/office/drawing/2014/main" id="{DDEAF7B2-C9AF-2C48-D181-D6406C91FA23}"/>
              </a:ext>
            </a:extLst>
          </p:cNvPr>
          <p:cNvSpPr txBox="1">
            <a:spLocks noChangeArrowheads="1"/>
          </p:cNvSpPr>
          <p:nvPr/>
        </p:nvSpPr>
        <p:spPr>
          <a:xfrm>
            <a:off x="604614" y="1282418"/>
            <a:ext cx="5491386" cy="4497387"/>
          </a:xfrm>
          <a:prstGeom prst="rect">
            <a:avLst/>
          </a:prstGeom>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rgbClr val="FFFFFF"/>
                </a:solidFill>
                <a:latin typeface="Arial" charset="0"/>
              </a:rPr>
              <a:t>Intersection safety concerns:</a:t>
            </a:r>
          </a:p>
          <a:p>
            <a:pPr lvl="1"/>
            <a:r>
              <a:rPr lang="en-US" sz="2400" dirty="0">
                <a:solidFill>
                  <a:srgbClr val="FFFFFF"/>
                </a:solidFill>
                <a:latin typeface="Arial" charset="0"/>
              </a:rPr>
              <a:t>5 years (2021-2025)</a:t>
            </a:r>
          </a:p>
          <a:p>
            <a:pPr lvl="1"/>
            <a:r>
              <a:rPr lang="en-US" sz="2400" dirty="0">
                <a:solidFill>
                  <a:srgbClr val="FFFFFF"/>
                </a:solidFill>
                <a:latin typeface="Arial" charset="0"/>
              </a:rPr>
              <a:t>17 total crashes</a:t>
            </a:r>
          </a:p>
          <a:p>
            <a:pPr lvl="1"/>
            <a:r>
              <a:rPr lang="en-US" sz="2400" dirty="0">
                <a:solidFill>
                  <a:srgbClr val="FFFFFF"/>
                </a:solidFill>
                <a:latin typeface="Arial" charset="0"/>
              </a:rPr>
              <a:t>7 injury crashes</a:t>
            </a:r>
          </a:p>
          <a:p>
            <a:pPr lvl="1"/>
            <a:endParaRPr lang="en-US" sz="1400" dirty="0">
              <a:solidFill>
                <a:srgbClr val="FFFFFF"/>
              </a:solidFill>
              <a:latin typeface="Arial" charset="0"/>
            </a:endParaRPr>
          </a:p>
          <a:p>
            <a:r>
              <a:rPr lang="en-US" sz="2800" dirty="0">
                <a:solidFill>
                  <a:srgbClr val="FFFFFF"/>
                </a:solidFill>
                <a:latin typeface="Arial" charset="0"/>
              </a:rPr>
              <a:t>Crash trends:</a:t>
            </a:r>
          </a:p>
          <a:p>
            <a:pPr lvl="1"/>
            <a:r>
              <a:rPr lang="en-US" sz="2400" dirty="0">
                <a:solidFill>
                  <a:srgbClr val="FFFFFF"/>
                </a:solidFill>
                <a:latin typeface="Arial" charset="0"/>
              </a:rPr>
              <a:t>9 Side road angle crashes:</a:t>
            </a:r>
          </a:p>
          <a:p>
            <a:pPr lvl="2"/>
            <a:r>
              <a:rPr lang="en-US" sz="2200" dirty="0">
                <a:solidFill>
                  <a:srgbClr val="FFFFFF"/>
                </a:solidFill>
                <a:latin typeface="Arial" charset="0"/>
              </a:rPr>
              <a:t>4 crossing southbound </a:t>
            </a:r>
          </a:p>
          <a:p>
            <a:pPr lvl="2"/>
            <a:r>
              <a:rPr lang="en-US" sz="2200" dirty="0">
                <a:solidFill>
                  <a:srgbClr val="FFFFFF"/>
                </a:solidFill>
                <a:latin typeface="Arial" charset="0"/>
              </a:rPr>
              <a:t>5 crossing northbound</a:t>
            </a:r>
          </a:p>
          <a:p>
            <a:pPr lvl="1"/>
            <a:r>
              <a:rPr lang="en-US" sz="2400" dirty="0">
                <a:solidFill>
                  <a:srgbClr val="FFFFFF"/>
                </a:solidFill>
                <a:latin typeface="Arial" charset="0"/>
              </a:rPr>
              <a:t>2 County CE left turn</a:t>
            </a:r>
          </a:p>
          <a:p>
            <a:pPr lvl="1"/>
            <a:r>
              <a:rPr lang="en-US" sz="2400" dirty="0">
                <a:solidFill>
                  <a:srgbClr val="FFFFFF"/>
                </a:solidFill>
                <a:latin typeface="Arial" charset="0"/>
              </a:rPr>
              <a:t>3 Side road rear end crashes</a:t>
            </a:r>
          </a:p>
        </p:txBody>
      </p:sp>
      <p:pic>
        <p:nvPicPr>
          <p:cNvPr id="6" name="Picture 5">
            <a:extLst>
              <a:ext uri="{FF2B5EF4-FFF2-40B4-BE49-F238E27FC236}">
                <a16:creationId xmlns:a16="http://schemas.microsoft.com/office/drawing/2014/main" id="{C9A09566-8ED3-2EC6-6FF3-5DC9E3C5918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7056408" y="3752926"/>
            <a:ext cx="4530979" cy="2577740"/>
          </a:xfrm>
          <a:prstGeom prst="rect">
            <a:avLst/>
          </a:prstGeom>
        </p:spPr>
      </p:pic>
      <p:pic>
        <p:nvPicPr>
          <p:cNvPr id="9" name="Picture 8">
            <a:extLst>
              <a:ext uri="{FF2B5EF4-FFF2-40B4-BE49-F238E27FC236}">
                <a16:creationId xmlns:a16="http://schemas.microsoft.com/office/drawing/2014/main" id="{1F0DD9F1-3B7D-891F-D930-0DC1A063E79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056408" y="1004114"/>
            <a:ext cx="4530978" cy="2577740"/>
          </a:xfrm>
          <a:prstGeom prst="rect">
            <a:avLst/>
          </a:prstGeom>
        </p:spPr>
      </p:pic>
    </p:spTree>
    <p:extLst>
      <p:ext uri="{BB962C8B-B14F-4D97-AF65-F5344CB8AC3E}">
        <p14:creationId xmlns:p14="http://schemas.microsoft.com/office/powerpoint/2010/main" val="407601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7ED6A1-498B-4D4D-AF6B-011359920451}"/>
              </a:ext>
            </a:extLst>
          </p:cNvPr>
          <p:cNvSpPr>
            <a:spLocks noGrp="1"/>
          </p:cNvSpPr>
          <p:nvPr>
            <p:ph type="ctrTitle"/>
          </p:nvPr>
        </p:nvSpPr>
        <p:spPr/>
        <p:txBody>
          <a:bodyPr/>
          <a:lstStyle/>
          <a:p>
            <a:r>
              <a:rPr lang="en-US" dirty="0">
                <a:latin typeface="+mj-lt"/>
              </a:rPr>
              <a:t>Proposed Improvements</a:t>
            </a:r>
          </a:p>
        </p:txBody>
      </p:sp>
      <p:sp>
        <p:nvSpPr>
          <p:cNvPr id="8" name="Rectangle 3">
            <a:extLst>
              <a:ext uri="{FF2B5EF4-FFF2-40B4-BE49-F238E27FC236}">
                <a16:creationId xmlns:a16="http://schemas.microsoft.com/office/drawing/2014/main" id="{DDEAF7B2-C9AF-2C48-D181-D6406C91FA23}"/>
              </a:ext>
            </a:extLst>
          </p:cNvPr>
          <p:cNvSpPr txBox="1">
            <a:spLocks noChangeArrowheads="1"/>
          </p:cNvSpPr>
          <p:nvPr/>
        </p:nvSpPr>
        <p:spPr>
          <a:xfrm>
            <a:off x="604613" y="1282418"/>
            <a:ext cx="8642904" cy="4497387"/>
          </a:xfrm>
          <a:prstGeom prst="rect">
            <a:avLst/>
          </a:prstGeom>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Cresta" charset="0"/>
                <a:ea typeface="Cresta" charset="0"/>
                <a:cs typeface="Crest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resta" charset="0"/>
                <a:ea typeface="Cresta" charset="0"/>
                <a:cs typeface="Crest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resta" charset="0"/>
                <a:ea typeface="Cresta" charset="0"/>
                <a:cs typeface="Crest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resta" charset="0"/>
                <a:ea typeface="Cresta" charset="0"/>
                <a:cs typeface="Crest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resta" charset="0"/>
                <a:ea typeface="Cresta" charset="0"/>
                <a:cs typeface="Crest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effectLst/>
                <a:latin typeface="Arial" panose="020B0604020202020204" pitchFamily="34" charset="0"/>
                <a:ea typeface="Times New Roman" panose="02020603050405020304" pitchFamily="18" charset="0"/>
                <a:cs typeface="Times New Roman" panose="02020603050405020304" pitchFamily="18" charset="0"/>
              </a:rPr>
              <a:t>Reconstruct the County CE median to allow County CE left turns onto Fieldcrest Dr</a:t>
            </a:r>
          </a:p>
          <a:p>
            <a:r>
              <a:rPr lang="en-US" sz="3200" dirty="0">
                <a:latin typeface="Arial" panose="020B0604020202020204" pitchFamily="34" charset="0"/>
                <a:ea typeface="Times New Roman" panose="02020603050405020304" pitchFamily="18" charset="0"/>
                <a:cs typeface="Times New Roman" panose="02020603050405020304" pitchFamily="18" charset="0"/>
              </a:rPr>
              <a:t>R</a:t>
            </a:r>
            <a:r>
              <a:rPr lang="en-US" sz="3200" dirty="0">
                <a:effectLst/>
                <a:latin typeface="Arial" panose="020B0604020202020204" pitchFamily="34" charset="0"/>
                <a:ea typeface="Times New Roman" panose="02020603050405020304" pitchFamily="18" charset="0"/>
                <a:cs typeface="Times New Roman" panose="02020603050405020304" pitchFamily="18" charset="0"/>
              </a:rPr>
              <a:t>estrict Fieldcrest Dr cross traffic</a:t>
            </a:r>
          </a:p>
          <a:p>
            <a:r>
              <a:rPr lang="en-US" sz="3200" dirty="0">
                <a:latin typeface="Arial" panose="020B0604020202020204" pitchFamily="34" charset="0"/>
                <a:ea typeface="Times New Roman" panose="02020603050405020304" pitchFamily="18" charset="0"/>
                <a:cs typeface="Times New Roman" panose="02020603050405020304" pitchFamily="18" charset="0"/>
              </a:rPr>
              <a:t>Reconstruct the Fieldcrest Dr approaches to provide improved driver vision for right-in / right-out movements</a:t>
            </a:r>
            <a:r>
              <a:rPr lang="en-US" sz="32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US" sz="3200" dirty="0">
                <a:latin typeface="Arial" panose="020B0604020202020204" pitchFamily="34" charset="0"/>
                <a:ea typeface="Times New Roman" panose="02020603050405020304" pitchFamily="18" charset="0"/>
                <a:cs typeface="Times New Roman" panose="02020603050405020304" pitchFamily="18" charset="0"/>
              </a:rPr>
              <a:t>Improve the County CE Trail crossing</a:t>
            </a:r>
          </a:p>
          <a:p>
            <a:r>
              <a:rPr lang="en-US" sz="3200" dirty="0">
                <a:latin typeface="Arial" panose="020B0604020202020204" pitchFamily="34" charset="0"/>
                <a:ea typeface="Times New Roman" panose="02020603050405020304" pitchFamily="18" charset="0"/>
                <a:cs typeface="Times New Roman" panose="02020603050405020304" pitchFamily="18" charset="0"/>
              </a:rPr>
              <a:t>Si</a:t>
            </a:r>
            <a:r>
              <a:rPr lang="en-US" sz="3200" dirty="0">
                <a:effectLst/>
                <a:latin typeface="Arial" panose="020B0604020202020204" pitchFamily="34" charset="0"/>
                <a:ea typeface="Times New Roman" panose="02020603050405020304" pitchFamily="18" charset="0"/>
                <a:cs typeface="Times New Roman" panose="02020603050405020304" pitchFamily="18" charset="0"/>
              </a:rPr>
              <a:t>gning and marking </a:t>
            </a:r>
            <a:r>
              <a:rPr lang="en-US" sz="3200" dirty="0">
                <a:latin typeface="Arial" panose="020B0604020202020204" pitchFamily="34" charset="0"/>
                <a:ea typeface="Times New Roman" panose="02020603050405020304" pitchFamily="18" charset="0"/>
                <a:cs typeface="Times New Roman" panose="02020603050405020304" pitchFamily="18" charset="0"/>
              </a:rPr>
              <a:t>enhancements at the DeBruin Rd and WIS 55 roundabouts</a:t>
            </a:r>
            <a:endParaRPr lang="en-US" sz="2800" dirty="0">
              <a:effectLst/>
              <a:latin typeface="+mn-lt"/>
              <a:ea typeface="Times New Roman" panose="02020603050405020304" pitchFamily="18" charset="0"/>
            </a:endParaRPr>
          </a:p>
          <a:p>
            <a:endParaRPr lang="en-US" sz="2800" dirty="0">
              <a:solidFill>
                <a:srgbClr val="FFFFFF"/>
              </a:solidFill>
              <a:latin typeface="Arial" charset="0"/>
            </a:endParaRPr>
          </a:p>
        </p:txBody>
      </p:sp>
    </p:spTree>
    <p:extLst>
      <p:ext uri="{BB962C8B-B14F-4D97-AF65-F5344CB8AC3E}">
        <p14:creationId xmlns:p14="http://schemas.microsoft.com/office/powerpoint/2010/main" val="3033123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6036D-8EB9-89C5-F962-A1DBADA7DF69}"/>
              </a:ext>
            </a:extLst>
          </p:cNvPr>
          <p:cNvSpPr>
            <a:spLocks noGrp="1"/>
          </p:cNvSpPr>
          <p:nvPr>
            <p:ph type="ctrTitle"/>
          </p:nvPr>
        </p:nvSpPr>
        <p:spPr>
          <a:xfrm>
            <a:off x="814710" y="258680"/>
            <a:ext cx="8316678" cy="745434"/>
          </a:xfrm>
        </p:spPr>
        <p:txBody>
          <a:bodyPr anchor="ctr">
            <a:normAutofit/>
          </a:bodyPr>
          <a:lstStyle/>
          <a:p>
            <a:r>
              <a:rPr lang="en-US" dirty="0"/>
              <a:t>Proposed Improvements</a:t>
            </a:r>
          </a:p>
        </p:txBody>
      </p:sp>
      <p:pic>
        <p:nvPicPr>
          <p:cNvPr id="7" name="Picture 6">
            <a:extLst>
              <a:ext uri="{FF2B5EF4-FFF2-40B4-BE49-F238E27FC236}">
                <a16:creationId xmlns:a16="http://schemas.microsoft.com/office/drawing/2014/main" id="{23577829-80E1-2896-6136-2D823DB8534F}"/>
              </a:ext>
            </a:extLst>
          </p:cNvPr>
          <p:cNvPicPr>
            <a:picLocks noChangeAspect="1"/>
          </p:cNvPicPr>
          <p:nvPr/>
        </p:nvPicPr>
        <p:blipFill>
          <a:blip r:embed="rId2" cstate="print">
            <a:extLst>
              <a:ext uri="{28A0092B-C50C-407E-A947-70E740481C1C}">
                <a14:useLocalDpi xmlns:a14="http://schemas.microsoft.com/office/drawing/2010/main"/>
              </a:ext>
            </a:extLst>
          </a:blip>
          <a:srcRect t="5335" b="6859"/>
          <a:stretch>
            <a:fillRect/>
          </a:stretch>
        </p:blipFill>
        <p:spPr>
          <a:xfrm>
            <a:off x="1113729" y="1104900"/>
            <a:ext cx="9964541" cy="4943475"/>
          </a:xfrm>
          <a:prstGeom prst="rect">
            <a:avLst/>
          </a:prstGeom>
        </p:spPr>
      </p:pic>
    </p:spTree>
    <p:extLst>
      <p:ext uri="{BB962C8B-B14F-4D97-AF65-F5344CB8AC3E}">
        <p14:creationId xmlns:p14="http://schemas.microsoft.com/office/powerpoint/2010/main" val="137510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A449E-4BBE-40D3-FACF-56F1CBF8F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C52DB6-FC32-A701-15F3-AE1B7E918441}"/>
              </a:ext>
            </a:extLst>
          </p:cNvPr>
          <p:cNvSpPr>
            <a:spLocks noGrp="1"/>
          </p:cNvSpPr>
          <p:nvPr>
            <p:ph type="ctrTitle"/>
          </p:nvPr>
        </p:nvSpPr>
        <p:spPr>
          <a:xfrm>
            <a:off x="814710" y="258680"/>
            <a:ext cx="8316678" cy="745434"/>
          </a:xfrm>
        </p:spPr>
        <p:txBody>
          <a:bodyPr anchor="ctr">
            <a:normAutofit/>
          </a:bodyPr>
          <a:lstStyle/>
          <a:p>
            <a:r>
              <a:rPr lang="en-US" dirty="0"/>
              <a:t>Traffic Movements</a:t>
            </a:r>
          </a:p>
        </p:txBody>
      </p:sp>
      <p:pic>
        <p:nvPicPr>
          <p:cNvPr id="7" name="Picture 6">
            <a:extLst>
              <a:ext uri="{FF2B5EF4-FFF2-40B4-BE49-F238E27FC236}">
                <a16:creationId xmlns:a16="http://schemas.microsoft.com/office/drawing/2014/main" id="{723886DB-E530-F019-2A45-D7DA4A3C1B70}"/>
              </a:ext>
            </a:extLst>
          </p:cNvPr>
          <p:cNvPicPr>
            <a:picLocks noChangeAspect="1"/>
          </p:cNvPicPr>
          <p:nvPr/>
        </p:nvPicPr>
        <p:blipFill>
          <a:blip r:embed="rId2" cstate="print">
            <a:extLst>
              <a:ext uri="{28A0092B-C50C-407E-A947-70E740481C1C}">
                <a14:useLocalDpi xmlns:a14="http://schemas.microsoft.com/office/drawing/2010/main"/>
              </a:ext>
            </a:extLst>
          </a:blip>
          <a:srcRect t="5335" b="6859"/>
          <a:stretch>
            <a:fillRect/>
          </a:stretch>
        </p:blipFill>
        <p:spPr>
          <a:xfrm>
            <a:off x="1113729" y="1104900"/>
            <a:ext cx="9964541" cy="4943475"/>
          </a:xfrm>
          <a:prstGeom prst="rect">
            <a:avLst/>
          </a:prstGeom>
        </p:spPr>
      </p:pic>
      <p:sp>
        <p:nvSpPr>
          <p:cNvPr id="3" name="Arrow: Bent 2">
            <a:extLst>
              <a:ext uri="{FF2B5EF4-FFF2-40B4-BE49-F238E27FC236}">
                <a16:creationId xmlns:a16="http://schemas.microsoft.com/office/drawing/2014/main" id="{9976D064-0ABC-20D6-7101-677827DA4652}"/>
              </a:ext>
            </a:extLst>
          </p:cNvPr>
          <p:cNvSpPr/>
          <p:nvPr/>
        </p:nvSpPr>
        <p:spPr>
          <a:xfrm rot="16200000">
            <a:off x="6267826" y="2443821"/>
            <a:ext cx="391844" cy="685800"/>
          </a:xfrm>
          <a:prstGeom prst="bentArrow">
            <a:avLst>
              <a:gd name="adj1" fmla="val 25000"/>
              <a:gd name="adj2" fmla="val 31250"/>
              <a:gd name="adj3" fmla="val 50000"/>
              <a:gd name="adj4" fmla="val 4375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Arrow: U-Turn 3">
            <a:extLst>
              <a:ext uri="{FF2B5EF4-FFF2-40B4-BE49-F238E27FC236}">
                <a16:creationId xmlns:a16="http://schemas.microsoft.com/office/drawing/2014/main" id="{365FF933-92EB-0BAA-0D44-4778966F25BC}"/>
              </a:ext>
            </a:extLst>
          </p:cNvPr>
          <p:cNvSpPr/>
          <p:nvPr/>
        </p:nvSpPr>
        <p:spPr>
          <a:xfrm rot="5184764" flipH="1">
            <a:off x="10902432" y="2636283"/>
            <a:ext cx="770743" cy="904145"/>
          </a:xfrm>
          <a:prstGeom prst="uturnArrow">
            <a:avLst>
              <a:gd name="adj1" fmla="val 13034"/>
              <a:gd name="adj2" fmla="val 25000"/>
              <a:gd name="adj3" fmla="val 26710"/>
              <a:gd name="adj4" fmla="val 40758"/>
              <a:gd name="adj5" fmla="val 7500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Arrow: Bent 4">
            <a:extLst>
              <a:ext uri="{FF2B5EF4-FFF2-40B4-BE49-F238E27FC236}">
                <a16:creationId xmlns:a16="http://schemas.microsoft.com/office/drawing/2014/main" id="{52E22BF9-F583-6747-5641-8E49EE166981}"/>
              </a:ext>
            </a:extLst>
          </p:cNvPr>
          <p:cNvSpPr/>
          <p:nvPr/>
        </p:nvSpPr>
        <p:spPr>
          <a:xfrm>
            <a:off x="6926380" y="3802348"/>
            <a:ext cx="359459" cy="692866"/>
          </a:xfrm>
          <a:prstGeom prst="bentArrow">
            <a:avLst>
              <a:gd name="adj1" fmla="val 25000"/>
              <a:gd name="adj2" fmla="val 31250"/>
              <a:gd name="adj3" fmla="val 50000"/>
              <a:gd name="adj4" fmla="val 4375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Arrow: Bent 9">
            <a:extLst>
              <a:ext uri="{FF2B5EF4-FFF2-40B4-BE49-F238E27FC236}">
                <a16:creationId xmlns:a16="http://schemas.microsoft.com/office/drawing/2014/main" id="{222F005E-18AF-E7BD-B2FE-47465F2CD3D3}"/>
              </a:ext>
            </a:extLst>
          </p:cNvPr>
          <p:cNvSpPr/>
          <p:nvPr/>
        </p:nvSpPr>
        <p:spPr>
          <a:xfrm rot="10800000">
            <a:off x="5347275" y="2563253"/>
            <a:ext cx="360087" cy="660051"/>
          </a:xfrm>
          <a:prstGeom prst="bentArrow">
            <a:avLst>
              <a:gd name="adj1" fmla="val 25000"/>
              <a:gd name="adj2" fmla="val 31250"/>
              <a:gd name="adj3" fmla="val 50000"/>
              <a:gd name="adj4" fmla="val 4375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Arrow: Bent 10">
            <a:extLst>
              <a:ext uri="{FF2B5EF4-FFF2-40B4-BE49-F238E27FC236}">
                <a16:creationId xmlns:a16="http://schemas.microsoft.com/office/drawing/2014/main" id="{A92127A1-100A-3B99-31CE-1A32A125A758}"/>
              </a:ext>
            </a:extLst>
          </p:cNvPr>
          <p:cNvSpPr/>
          <p:nvPr/>
        </p:nvSpPr>
        <p:spPr>
          <a:xfrm rot="5400000">
            <a:off x="5934331" y="3977787"/>
            <a:ext cx="421530" cy="727307"/>
          </a:xfrm>
          <a:prstGeom prst="bentArrow">
            <a:avLst>
              <a:gd name="adj1" fmla="val 25000"/>
              <a:gd name="adj2" fmla="val 31250"/>
              <a:gd name="adj3" fmla="val 50000"/>
              <a:gd name="adj4" fmla="val 4375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Arrow: U-Turn 11">
            <a:extLst>
              <a:ext uri="{FF2B5EF4-FFF2-40B4-BE49-F238E27FC236}">
                <a16:creationId xmlns:a16="http://schemas.microsoft.com/office/drawing/2014/main" id="{E616FCA9-6AFB-1E2B-7C4C-49331AE251EE}"/>
              </a:ext>
            </a:extLst>
          </p:cNvPr>
          <p:cNvSpPr/>
          <p:nvPr/>
        </p:nvSpPr>
        <p:spPr>
          <a:xfrm rot="15992451" flipH="1">
            <a:off x="693309" y="3574380"/>
            <a:ext cx="840840" cy="909389"/>
          </a:xfrm>
          <a:prstGeom prst="uturnArrow">
            <a:avLst>
              <a:gd name="adj1" fmla="val 13034"/>
              <a:gd name="adj2" fmla="val 25000"/>
              <a:gd name="adj3" fmla="val 26710"/>
              <a:gd name="adj4" fmla="val 43750"/>
              <a:gd name="adj5" fmla="val 7500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4" name="Picture 13">
            <a:extLst>
              <a:ext uri="{FF2B5EF4-FFF2-40B4-BE49-F238E27FC236}">
                <a16:creationId xmlns:a16="http://schemas.microsoft.com/office/drawing/2014/main" id="{378EFFD3-B7C4-80C0-720B-6BA178BAE9F4}"/>
              </a:ext>
            </a:extLst>
          </p:cNvPr>
          <p:cNvPicPr>
            <a:picLocks noChangeAspect="1"/>
          </p:cNvPicPr>
          <p:nvPr/>
        </p:nvPicPr>
        <p:blipFill>
          <a:blip r:embed="rId3"/>
          <a:stretch>
            <a:fillRect/>
          </a:stretch>
        </p:blipFill>
        <p:spPr>
          <a:xfrm rot="20987960">
            <a:off x="5437024" y="3259280"/>
            <a:ext cx="823224" cy="419924"/>
          </a:xfrm>
          <a:prstGeom prst="rect">
            <a:avLst/>
          </a:prstGeom>
        </p:spPr>
      </p:pic>
      <p:pic>
        <p:nvPicPr>
          <p:cNvPr id="16" name="Picture 15">
            <a:extLst>
              <a:ext uri="{FF2B5EF4-FFF2-40B4-BE49-F238E27FC236}">
                <a16:creationId xmlns:a16="http://schemas.microsoft.com/office/drawing/2014/main" id="{6D28E36E-4DF2-C688-1334-6FD5E14388CD}"/>
              </a:ext>
            </a:extLst>
          </p:cNvPr>
          <p:cNvPicPr>
            <a:picLocks noChangeAspect="1"/>
          </p:cNvPicPr>
          <p:nvPr/>
        </p:nvPicPr>
        <p:blipFill>
          <a:blip r:embed="rId3"/>
          <a:stretch>
            <a:fillRect/>
          </a:stretch>
        </p:blipFill>
        <p:spPr>
          <a:xfrm rot="10259566">
            <a:off x="6395036" y="3426390"/>
            <a:ext cx="823224" cy="419924"/>
          </a:xfrm>
          <a:prstGeom prst="rect">
            <a:avLst/>
          </a:prstGeom>
        </p:spPr>
      </p:pic>
    </p:spTree>
    <p:extLst>
      <p:ext uri="{BB962C8B-B14F-4D97-AF65-F5344CB8AC3E}">
        <p14:creationId xmlns:p14="http://schemas.microsoft.com/office/powerpoint/2010/main" val="345477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1000"/>
                                  </p:stCondLst>
                                  <p:childTnLst>
                                    <p:set>
                                      <p:cBhvr>
                                        <p:cTn id="19" dur="1" fill="hold">
                                          <p:stCondLst>
                                            <p:cond delay="0"/>
                                          </p:stCondLst>
                                        </p:cTn>
                                        <p:tgtEl>
                                          <p:spTgt spid="12"/>
                                        </p:tgtEl>
                                        <p:attrNameLst>
                                          <p:attrName>style.visibility</p:attrName>
                                        </p:attrNameLst>
                                      </p:cBhvr>
                                      <p:to>
                                        <p:strVal val="visible"/>
                                      </p:to>
                                    </p:set>
                                  </p:childTnLst>
                                </p:cTn>
                              </p:par>
                            </p:childTnLst>
                          </p:cTn>
                        </p:par>
                        <p:par>
                          <p:cTn id="20" fill="hold">
                            <p:stCondLst>
                              <p:cond delay="1000"/>
                            </p:stCondLst>
                            <p:childTnLst>
                              <p:par>
                                <p:cTn id="21" presetID="1" presetClass="entr" presetSubtype="0" fill="hold" grpId="0" nodeType="afterEffect">
                                  <p:stCondLst>
                                    <p:cond delay="100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0" grpId="0" animBg="1"/>
      <p:bldP spid="11" grpId="0" animBg="1"/>
      <p:bldP spid="12" grpId="0" animBg="1"/>
    </p:bldLst>
  </p:timing>
</p:sld>
</file>

<file path=ppt/theme/theme1.xml><?xml version="1.0" encoding="utf-8"?>
<a:theme xmlns:a="http://schemas.openxmlformats.org/drawingml/2006/main" name="Office Theme">
  <a:themeElements>
    <a:clrScheme name="Ayres Color Sc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76200"/>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yres-PP-Template-Transportation.potx" id="{940CD925-B0B0-4272-B455-FE51C6B6A1EB}" vid="{E6A12042-1EF5-4C88-9224-746760AFFBCC}"/>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yres-PP-Template-Transportation.potx" id="{940CD925-B0B0-4272-B455-FE51C6B6A1EB}" vid="{BE1E283D-A3F6-4B24-8423-C99DE071808D}"/>
    </a:ext>
  </a:extLst>
</a:theme>
</file>

<file path=ppt/theme/theme3.xml><?xml version="1.0" encoding="utf-8"?>
<a:theme xmlns:a="http://schemas.openxmlformats.org/drawingml/2006/main" name="Office Theme">
  <a:themeElements>
    <a:clrScheme name="Ayres Color Sc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76200"/>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yres-PP-Template-Transportation.potx" id="{622969D0-E941-4701-B4A1-E9E1BAA9AF62}" vid="{72FB04D2-B5A6-4FDA-8D6D-E85E716C3FE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Ayres-PP-Template-Transportation</Template>
  <TotalTime>1764</TotalTime>
  <Words>401</Words>
  <Application>Microsoft Office PowerPoint</Application>
  <PresentationFormat>Widescreen</PresentationFormat>
  <Paragraphs>76</Paragraphs>
  <Slides>14</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Arial</vt:lpstr>
      <vt:lpstr>Calibri</vt:lpstr>
      <vt:lpstr>Courier New</vt:lpstr>
      <vt:lpstr>Cresta</vt:lpstr>
      <vt:lpstr>Factoria Book</vt:lpstr>
      <vt:lpstr>Office Theme</vt:lpstr>
      <vt:lpstr>Custom Design</vt:lpstr>
      <vt:lpstr>Office Theme</vt:lpstr>
      <vt:lpstr>Public Involvement Meeting County CE &amp; Fieldcrest Dr  Intersection Improvement WisDOT Project 4160-07-00/70</vt:lpstr>
      <vt:lpstr>Welcome</vt:lpstr>
      <vt:lpstr>Meeting Format</vt:lpstr>
      <vt:lpstr>Goals for the Meeting</vt:lpstr>
      <vt:lpstr>Project Basics</vt:lpstr>
      <vt:lpstr>Project Purpose and Need</vt:lpstr>
      <vt:lpstr>Proposed Improvements</vt:lpstr>
      <vt:lpstr>Proposed Improvements</vt:lpstr>
      <vt:lpstr>Traffic Movements</vt:lpstr>
      <vt:lpstr>Overview of Traffic Routes</vt:lpstr>
      <vt:lpstr>Traffic Control – Construction Staging</vt:lpstr>
      <vt:lpstr>Project Schedule</vt:lpstr>
      <vt:lpstr>PowerPoint Presentation</vt:lpstr>
      <vt:lpstr>Ayres – At Our Core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Schaitel, Ryan</dc:creator>
  <cp:lastModifiedBy>Rowell, Andrew</cp:lastModifiedBy>
  <cp:revision>50</cp:revision>
  <cp:lastPrinted>2026-08-12T21:26:52Z</cp:lastPrinted>
  <dcterms:created xsi:type="dcterms:W3CDTF">2023-01-26T16:01:10Z</dcterms:created>
  <dcterms:modified xsi:type="dcterms:W3CDTF">2026-08-12T21:26:56Z</dcterms:modified>
</cp:coreProperties>
</file>